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 id="2147483746" r:id="rId2"/>
    <p:sldMasterId id="2147483878" r:id="rId3"/>
  </p:sldMasterIdLst>
  <p:notesMasterIdLst>
    <p:notesMasterId r:id="rId5"/>
  </p:notesMasterIdLst>
  <p:sldIdLst>
    <p:sldId id="257" r:id="rId4"/>
  </p:sldIdLst>
  <p:sldSz cx="9906000" cy="6858000" type="A4"/>
  <p:notesSz cx="7010400" cy="9296400"/>
  <p:defaultTextStyle>
    <a:defPPr>
      <a:defRPr lang="en-US"/>
    </a:defPPr>
    <a:lvl1pPr algn="l" rtl="0" fontAlgn="base">
      <a:spcBef>
        <a:spcPct val="0"/>
      </a:spcBef>
      <a:spcAft>
        <a:spcPct val="0"/>
      </a:spcAft>
      <a:defRPr sz="649" kern="1200">
        <a:solidFill>
          <a:schemeClr val="tx1"/>
        </a:solidFill>
        <a:latin typeface="Arial Narrow" panose="020B0606020202030204" pitchFamily="34" charset="0"/>
        <a:ea typeface="ＭＳ Ｐゴシック" panose="020B0600070205080204" pitchFamily="34" charset="-128"/>
        <a:cs typeface="+mn-cs"/>
      </a:defRPr>
    </a:lvl1pPr>
    <a:lvl2pPr marL="99757" algn="l" rtl="0" fontAlgn="base">
      <a:spcBef>
        <a:spcPct val="0"/>
      </a:spcBef>
      <a:spcAft>
        <a:spcPct val="0"/>
      </a:spcAft>
      <a:defRPr sz="649" kern="1200">
        <a:solidFill>
          <a:schemeClr val="tx1"/>
        </a:solidFill>
        <a:latin typeface="Arial Narrow" panose="020B0606020202030204" pitchFamily="34" charset="0"/>
        <a:ea typeface="ＭＳ Ｐゴシック" panose="020B0600070205080204" pitchFamily="34" charset="-128"/>
        <a:cs typeface="+mn-cs"/>
      </a:defRPr>
    </a:lvl2pPr>
    <a:lvl3pPr marL="199514" algn="l" rtl="0" fontAlgn="base">
      <a:spcBef>
        <a:spcPct val="0"/>
      </a:spcBef>
      <a:spcAft>
        <a:spcPct val="0"/>
      </a:spcAft>
      <a:defRPr sz="649" kern="1200">
        <a:solidFill>
          <a:schemeClr val="tx1"/>
        </a:solidFill>
        <a:latin typeface="Arial Narrow" panose="020B0606020202030204" pitchFamily="34" charset="0"/>
        <a:ea typeface="ＭＳ Ｐゴシック" panose="020B0600070205080204" pitchFamily="34" charset="-128"/>
        <a:cs typeface="+mn-cs"/>
      </a:defRPr>
    </a:lvl3pPr>
    <a:lvl4pPr marL="299271" algn="l" rtl="0" fontAlgn="base">
      <a:spcBef>
        <a:spcPct val="0"/>
      </a:spcBef>
      <a:spcAft>
        <a:spcPct val="0"/>
      </a:spcAft>
      <a:defRPr sz="649" kern="1200">
        <a:solidFill>
          <a:schemeClr val="tx1"/>
        </a:solidFill>
        <a:latin typeface="Arial Narrow" panose="020B0606020202030204" pitchFamily="34" charset="0"/>
        <a:ea typeface="ＭＳ Ｐゴシック" panose="020B0600070205080204" pitchFamily="34" charset="-128"/>
        <a:cs typeface="+mn-cs"/>
      </a:defRPr>
    </a:lvl4pPr>
    <a:lvl5pPr marL="399029" algn="l" rtl="0" fontAlgn="base">
      <a:spcBef>
        <a:spcPct val="0"/>
      </a:spcBef>
      <a:spcAft>
        <a:spcPct val="0"/>
      </a:spcAft>
      <a:defRPr sz="649" kern="1200">
        <a:solidFill>
          <a:schemeClr val="tx1"/>
        </a:solidFill>
        <a:latin typeface="Arial Narrow" panose="020B0606020202030204" pitchFamily="34" charset="0"/>
        <a:ea typeface="ＭＳ Ｐゴシック" panose="020B0600070205080204" pitchFamily="34" charset="-128"/>
        <a:cs typeface="+mn-cs"/>
      </a:defRPr>
    </a:lvl5pPr>
    <a:lvl6pPr marL="498786" algn="l" defTabSz="199514" rtl="0" eaLnBrk="1" latinLnBrk="0" hangingPunct="1">
      <a:defRPr sz="649" kern="1200">
        <a:solidFill>
          <a:schemeClr val="tx1"/>
        </a:solidFill>
        <a:latin typeface="Arial Narrow" panose="020B0606020202030204" pitchFamily="34" charset="0"/>
        <a:ea typeface="ＭＳ Ｐゴシック" panose="020B0600070205080204" pitchFamily="34" charset="-128"/>
        <a:cs typeface="+mn-cs"/>
      </a:defRPr>
    </a:lvl6pPr>
    <a:lvl7pPr marL="598543" algn="l" defTabSz="199514" rtl="0" eaLnBrk="1" latinLnBrk="0" hangingPunct="1">
      <a:defRPr sz="649" kern="1200">
        <a:solidFill>
          <a:schemeClr val="tx1"/>
        </a:solidFill>
        <a:latin typeface="Arial Narrow" panose="020B0606020202030204" pitchFamily="34" charset="0"/>
        <a:ea typeface="ＭＳ Ｐゴシック" panose="020B0600070205080204" pitchFamily="34" charset="-128"/>
        <a:cs typeface="+mn-cs"/>
      </a:defRPr>
    </a:lvl7pPr>
    <a:lvl8pPr marL="698300" algn="l" defTabSz="199514" rtl="0" eaLnBrk="1" latinLnBrk="0" hangingPunct="1">
      <a:defRPr sz="649" kern="1200">
        <a:solidFill>
          <a:schemeClr val="tx1"/>
        </a:solidFill>
        <a:latin typeface="Arial Narrow" panose="020B0606020202030204" pitchFamily="34" charset="0"/>
        <a:ea typeface="ＭＳ Ｐゴシック" panose="020B0600070205080204" pitchFamily="34" charset="-128"/>
        <a:cs typeface="+mn-cs"/>
      </a:defRPr>
    </a:lvl8pPr>
    <a:lvl9pPr marL="798057" algn="l" defTabSz="199514" rtl="0" eaLnBrk="1" latinLnBrk="0" hangingPunct="1">
      <a:defRPr sz="649" kern="1200">
        <a:solidFill>
          <a:schemeClr val="tx1"/>
        </a:solidFill>
        <a:latin typeface="Arial Narrow" panose="020B0606020202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139" userDrawn="1">
          <p15:clr>
            <a:srgbClr val="A4A3A4"/>
          </p15:clr>
        </p15:guide>
        <p15:guide id="2" orient="horz" pos="6504" userDrawn="1">
          <p15:clr>
            <a:srgbClr val="A4A3A4"/>
          </p15:clr>
        </p15:guide>
        <p15:guide id="3" pos="143" userDrawn="1">
          <p15:clr>
            <a:srgbClr val="A4A3A4"/>
          </p15:clr>
        </p15:guide>
        <p15:guide id="4" pos="2200" userDrawn="1">
          <p15:clr>
            <a:srgbClr val="A4A3A4"/>
          </p15:clr>
        </p15:guide>
        <p15:guide id="5" pos="2368" userDrawn="1">
          <p15:clr>
            <a:srgbClr val="A4A3A4"/>
          </p15:clr>
        </p15:guide>
        <p15:guide id="6" pos="4426" userDrawn="1">
          <p15:clr>
            <a:srgbClr val="A4A3A4"/>
          </p15:clr>
        </p15:guide>
        <p15:guide id="7" pos="4591" userDrawn="1">
          <p15:clr>
            <a:srgbClr val="A4A3A4"/>
          </p15:clr>
        </p15:guide>
        <p15:guide id="8" pos="6648" userDrawn="1">
          <p15:clr>
            <a:srgbClr val="A4A3A4"/>
          </p15:clr>
        </p15:guide>
        <p15:guide id="9" pos="6818" userDrawn="1">
          <p15:clr>
            <a:srgbClr val="A4A3A4"/>
          </p15:clr>
        </p15:guide>
        <p15:guide id="10" pos="8875" userDrawn="1">
          <p15:clr>
            <a:srgbClr val="A4A3A4"/>
          </p15:clr>
        </p15:guide>
        <p15:guide id="11" orient="horz" pos="740" userDrawn="1">
          <p15:clr>
            <a:srgbClr val="A4A3A4"/>
          </p15:clr>
        </p15:guide>
        <p15:guide id="12" orient="horz" pos="4226" userDrawn="1">
          <p15:clr>
            <a:srgbClr val="A4A3A4"/>
          </p15:clr>
        </p15:guide>
        <p15:guide id="13" pos="98" userDrawn="1">
          <p15:clr>
            <a:srgbClr val="A4A3A4"/>
          </p15:clr>
        </p15:guide>
        <p15:guide id="14" pos="1518" userDrawn="1">
          <p15:clr>
            <a:srgbClr val="A4A3A4"/>
          </p15:clr>
        </p15:guide>
        <p15:guide id="15" pos="1634" userDrawn="1">
          <p15:clr>
            <a:srgbClr val="A4A3A4"/>
          </p15:clr>
        </p15:guide>
        <p15:guide id="16" pos="3053" userDrawn="1">
          <p15:clr>
            <a:srgbClr val="A4A3A4"/>
          </p15:clr>
        </p15:guide>
        <p15:guide id="17" pos="3167" userDrawn="1">
          <p15:clr>
            <a:srgbClr val="A4A3A4"/>
          </p15:clr>
        </p15:guide>
        <p15:guide id="18" pos="4586" userDrawn="1">
          <p15:clr>
            <a:srgbClr val="A4A3A4"/>
          </p15:clr>
        </p15:guide>
        <p15:guide id="19" pos="4703" userDrawn="1">
          <p15:clr>
            <a:srgbClr val="A4A3A4"/>
          </p15:clr>
        </p15:guide>
        <p15:guide id="20" pos="612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 Rotich" initials="VR" lastIdx="0" clrIdx="0">
    <p:extLst>
      <p:ext uri="{19B8F6BF-5375-455C-9EA6-DF929625EA0E}">
        <p15:presenceInfo xmlns:p15="http://schemas.microsoft.com/office/powerpoint/2012/main" userId="9738617cfb3c5b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05AB"/>
    <a:srgbClr val="6600CC"/>
    <a:srgbClr val="FFCCFF"/>
    <a:srgbClr val="CCCCFF"/>
    <a:srgbClr val="FFFFFF"/>
    <a:srgbClr val="DE9AFC"/>
    <a:srgbClr val="041A9B"/>
    <a:srgbClr val="3399FF"/>
    <a:srgbClr val="0066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585" autoAdjust="0"/>
  </p:normalViewPr>
  <p:slideViewPr>
    <p:cSldViewPr snapToGrid="0" snapToObjects="1">
      <p:cViewPr varScale="1">
        <p:scale>
          <a:sx n="73" d="100"/>
          <a:sy n="73" d="100"/>
        </p:scale>
        <p:origin x="744" y="54"/>
      </p:cViewPr>
      <p:guideLst>
        <p:guide orient="horz" pos="1139"/>
        <p:guide orient="horz" pos="6504"/>
        <p:guide pos="143"/>
        <p:guide pos="2200"/>
        <p:guide pos="2368"/>
        <p:guide pos="4426"/>
        <p:guide pos="4591"/>
        <p:guide pos="6648"/>
        <p:guide pos="6818"/>
        <p:guide pos="8875"/>
        <p:guide orient="horz" pos="740"/>
        <p:guide orient="horz" pos="4226"/>
        <p:guide pos="98"/>
        <p:guide pos="1518"/>
        <p:guide pos="1634"/>
        <p:guide pos="3053"/>
        <p:guide pos="3167"/>
        <p:guide pos="4586"/>
        <p:guide pos="4703"/>
        <p:guide pos="61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1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panose="020B0604020202020204" pitchFamily="34" charset="0"/>
              </a:defRPr>
            </a:lvl1pPr>
          </a:lstStyle>
          <a:p>
            <a:endParaRPr lang="en-US" altLang="en-US"/>
          </a:p>
        </p:txBody>
      </p:sp>
      <p:sp>
        <p:nvSpPr>
          <p:cNvPr id="150531"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panose="020B0604020202020204" pitchFamily="34" charset="0"/>
              </a:defRPr>
            </a:lvl1pPr>
          </a:lstStyle>
          <a:p>
            <a:endParaRPr lang="en-US" altLang="en-US"/>
          </a:p>
        </p:txBody>
      </p:sp>
      <p:sp>
        <p:nvSpPr>
          <p:cNvPr id="22532" name="Rectangle 4"/>
          <p:cNvSpPr>
            <a:spLocks noGrp="1" noRot="1" noChangeAspect="1" noChangeArrowheads="1" noTextEdit="1"/>
          </p:cNvSpPr>
          <p:nvPr>
            <p:ph type="sldImg" idx="2"/>
          </p:nvPr>
        </p:nvSpPr>
        <p:spPr bwMode="auto">
          <a:xfrm>
            <a:off x="987425" y="696913"/>
            <a:ext cx="503555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0534"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panose="020B0604020202020204" pitchFamily="34" charset="0"/>
              </a:defRPr>
            </a:lvl1pPr>
          </a:lstStyle>
          <a:p>
            <a:endParaRPr lang="en-US" altLang="en-US"/>
          </a:p>
        </p:txBody>
      </p:sp>
      <p:sp>
        <p:nvSpPr>
          <p:cNvPr id="150535"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panose="020B0604020202020204" pitchFamily="34" charset="0"/>
              </a:defRPr>
            </a:lvl1pPr>
          </a:lstStyle>
          <a:p>
            <a:fld id="{5BB3D1F7-5F73-4EBD-BBDB-A33E3CCC79F1}" type="slidenum">
              <a:rPr lang="en-US" altLang="en-US"/>
              <a:pPr/>
              <a:t>‹#›</a:t>
            </a:fld>
            <a:endParaRPr lang="en-US" altLang="en-US"/>
          </a:p>
        </p:txBody>
      </p:sp>
    </p:spTree>
    <p:extLst>
      <p:ext uri="{BB962C8B-B14F-4D97-AF65-F5344CB8AC3E}">
        <p14:creationId xmlns:p14="http://schemas.microsoft.com/office/powerpoint/2010/main" val="38999596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60" kern="1200">
        <a:solidFill>
          <a:schemeClr val="tx1"/>
        </a:solidFill>
        <a:latin typeface="Arial" pitchFamily="61" charset="0"/>
        <a:ea typeface="ＭＳ Ｐゴシック" pitchFamily="108" charset="-128"/>
        <a:cs typeface="ＭＳ Ｐゴシック" pitchFamily="108" charset="-128"/>
      </a:defRPr>
    </a:lvl1pPr>
    <a:lvl2pPr marL="99757" algn="l" rtl="0" eaLnBrk="0" fontAlgn="base" hangingPunct="0">
      <a:spcBef>
        <a:spcPct val="30000"/>
      </a:spcBef>
      <a:spcAft>
        <a:spcPct val="0"/>
      </a:spcAft>
      <a:defRPr sz="260" kern="1200">
        <a:solidFill>
          <a:schemeClr val="tx1"/>
        </a:solidFill>
        <a:latin typeface="Arial" pitchFamily="61" charset="0"/>
        <a:ea typeface="ＭＳ Ｐゴシック" pitchFamily="61" charset="-128"/>
        <a:cs typeface="+mn-cs"/>
      </a:defRPr>
    </a:lvl2pPr>
    <a:lvl3pPr marL="199514" algn="l" rtl="0" eaLnBrk="0" fontAlgn="base" hangingPunct="0">
      <a:spcBef>
        <a:spcPct val="30000"/>
      </a:spcBef>
      <a:spcAft>
        <a:spcPct val="0"/>
      </a:spcAft>
      <a:defRPr sz="260" kern="1200">
        <a:solidFill>
          <a:schemeClr val="tx1"/>
        </a:solidFill>
        <a:latin typeface="Arial" pitchFamily="61" charset="0"/>
        <a:ea typeface="ＭＳ Ｐゴシック" pitchFamily="61" charset="-128"/>
        <a:cs typeface="+mn-cs"/>
      </a:defRPr>
    </a:lvl3pPr>
    <a:lvl4pPr marL="299271" algn="l" rtl="0" eaLnBrk="0" fontAlgn="base" hangingPunct="0">
      <a:spcBef>
        <a:spcPct val="30000"/>
      </a:spcBef>
      <a:spcAft>
        <a:spcPct val="0"/>
      </a:spcAft>
      <a:defRPr sz="260" kern="1200">
        <a:solidFill>
          <a:schemeClr val="tx1"/>
        </a:solidFill>
        <a:latin typeface="Arial" pitchFamily="61" charset="0"/>
        <a:ea typeface="ＭＳ Ｐゴシック" pitchFamily="61" charset="-128"/>
        <a:cs typeface="+mn-cs"/>
      </a:defRPr>
    </a:lvl4pPr>
    <a:lvl5pPr marL="399029" algn="l" rtl="0" eaLnBrk="0" fontAlgn="base" hangingPunct="0">
      <a:spcBef>
        <a:spcPct val="30000"/>
      </a:spcBef>
      <a:spcAft>
        <a:spcPct val="0"/>
      </a:spcAft>
      <a:defRPr sz="260" kern="1200">
        <a:solidFill>
          <a:schemeClr val="tx1"/>
        </a:solidFill>
        <a:latin typeface="Arial" pitchFamily="61" charset="0"/>
        <a:ea typeface="ＭＳ Ｐゴシック" pitchFamily="61" charset="-128"/>
        <a:cs typeface="+mn-cs"/>
      </a:defRPr>
    </a:lvl5pPr>
    <a:lvl6pPr marL="498786" algn="l" defTabSz="99757" rtl="0" eaLnBrk="1" latinLnBrk="0" hangingPunct="1">
      <a:defRPr sz="260" kern="1200">
        <a:solidFill>
          <a:schemeClr val="tx1"/>
        </a:solidFill>
        <a:latin typeface="+mn-lt"/>
        <a:ea typeface="+mn-ea"/>
        <a:cs typeface="+mn-cs"/>
      </a:defRPr>
    </a:lvl6pPr>
    <a:lvl7pPr marL="598543" algn="l" defTabSz="99757" rtl="0" eaLnBrk="1" latinLnBrk="0" hangingPunct="1">
      <a:defRPr sz="260" kern="1200">
        <a:solidFill>
          <a:schemeClr val="tx1"/>
        </a:solidFill>
        <a:latin typeface="+mn-lt"/>
        <a:ea typeface="+mn-ea"/>
        <a:cs typeface="+mn-cs"/>
      </a:defRPr>
    </a:lvl7pPr>
    <a:lvl8pPr marL="698300" algn="l" defTabSz="99757" rtl="0" eaLnBrk="1" latinLnBrk="0" hangingPunct="1">
      <a:defRPr sz="260" kern="1200">
        <a:solidFill>
          <a:schemeClr val="tx1"/>
        </a:solidFill>
        <a:latin typeface="+mn-lt"/>
        <a:ea typeface="+mn-ea"/>
        <a:cs typeface="+mn-cs"/>
      </a:defRPr>
    </a:lvl8pPr>
    <a:lvl9pPr marL="798057" algn="l" defTabSz="99757" rtl="0" eaLnBrk="1" latinLnBrk="0" hangingPunct="1">
      <a:defRPr sz="26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B3D1F7-5F73-4EBD-BBDB-A33E3CCC79F1}" type="slidenum">
              <a:rPr lang="en-US" altLang="en-US" smtClean="0"/>
              <a:pPr/>
              <a:t>1</a:t>
            </a:fld>
            <a:endParaRPr lang="en-US" altLang="en-US"/>
          </a:p>
        </p:txBody>
      </p:sp>
    </p:spTree>
    <p:extLst>
      <p:ext uri="{BB962C8B-B14F-4D97-AF65-F5344CB8AC3E}">
        <p14:creationId xmlns:p14="http://schemas.microsoft.com/office/powerpoint/2010/main" val="135539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2"/>
          <p:cNvSpPr txBox="1">
            <a:spLocks/>
          </p:cNvSpPr>
          <p:nvPr userDrawn="1"/>
        </p:nvSpPr>
        <p:spPr>
          <a:xfrm>
            <a:off x="338942" y="1318618"/>
            <a:ext cx="4376870" cy="639630"/>
          </a:xfrm>
          <a:prstGeom prst="rect">
            <a:avLst/>
          </a:prstGeom>
        </p:spPr>
        <p:txBody>
          <a:bodyPr lIns="19720" tIns="9860" rIns="19720" bIns="9860" anchor="b"/>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20000"/>
              </a:spcBef>
            </a:pPr>
            <a:r>
              <a:rPr lang="en-US" altLang="en-US" sz="513" b="1">
                <a:latin typeface="Arial" panose="020B0604020202020204" pitchFamily="34" charset="0"/>
              </a:rPr>
              <a:t>Click to edit Master text styles</a:t>
            </a:r>
          </a:p>
        </p:txBody>
      </p:sp>
      <p:sp>
        <p:nvSpPr>
          <p:cNvPr id="4" name="Content Placeholder 3"/>
          <p:cNvSpPr txBox="1">
            <a:spLocks/>
          </p:cNvSpPr>
          <p:nvPr userDrawn="1"/>
        </p:nvSpPr>
        <p:spPr>
          <a:xfrm>
            <a:off x="338942" y="1958248"/>
            <a:ext cx="4376870" cy="3951221"/>
          </a:xfrm>
          <a:prstGeom prst="rect">
            <a:avLst/>
          </a:prstGeom>
        </p:spPr>
        <p:txBody>
          <a:bodyPr lIns="19720" tIns="9860" rIns="19720" bIns="9860"/>
          <a:lstStyle>
            <a:lvl1pPr marL="342900" indent="-342900" eaLnBrk="0" hangingPunct="0">
              <a:defRPr sz="2900">
                <a:solidFill>
                  <a:schemeClr val="tx1"/>
                </a:solidFill>
                <a:latin typeface="Arial Narrow" panose="020B0606020202030204" pitchFamily="34" charset="0"/>
                <a:ea typeface="ＭＳ Ｐゴシック" panose="020B0600070205080204" pitchFamily="34" charset="-128"/>
              </a:defRPr>
            </a:lvl1pPr>
            <a:lvl2pPr marL="739775" indent="-282575" eaLnBrk="0" hangingPunct="0">
              <a:defRPr sz="2900">
                <a:solidFill>
                  <a:schemeClr val="tx1"/>
                </a:solidFill>
                <a:latin typeface="Arial Narrow" panose="020B0606020202030204" pitchFamily="34" charset="0"/>
                <a:ea typeface="ＭＳ Ｐゴシック" panose="020B0600070205080204" pitchFamily="34" charset="-128"/>
              </a:defRPr>
            </a:lvl2pPr>
            <a:lvl3pPr marL="1143000" indent="-228600" eaLnBrk="0" hangingPunct="0">
              <a:defRPr sz="2900">
                <a:solidFill>
                  <a:schemeClr val="tx1"/>
                </a:solidFill>
                <a:latin typeface="Arial Narrow" panose="020B0606020202030204" pitchFamily="34" charset="0"/>
                <a:ea typeface="ＭＳ Ｐゴシック" panose="020B0600070205080204" pitchFamily="34" charset="-128"/>
              </a:defRPr>
            </a:lvl3pPr>
            <a:lvl4pPr marL="1600200" indent="-228600" eaLnBrk="0" hangingPunct="0">
              <a:defRPr sz="2900">
                <a:solidFill>
                  <a:schemeClr val="tx1"/>
                </a:solidFill>
                <a:latin typeface="Arial Narrow" panose="020B0606020202030204" pitchFamily="34" charset="0"/>
                <a:ea typeface="ＭＳ Ｐゴシック" panose="020B0600070205080204" pitchFamily="34" charset="-128"/>
              </a:defRPr>
            </a:lvl4pPr>
            <a:lvl5pPr marL="2057400" indent="-228600" eaLnBrk="0" hangingPunct="0">
              <a:defRPr sz="29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20000"/>
              </a:spcBef>
              <a:buFontTx/>
              <a:buChar char="•"/>
            </a:pPr>
            <a:r>
              <a:rPr lang="en-US" altLang="en-US" sz="513">
                <a:latin typeface="Arial" panose="020B0604020202020204" pitchFamily="34" charset="0"/>
              </a:rPr>
              <a:t>Click to edit Master text styles</a:t>
            </a:r>
          </a:p>
          <a:p>
            <a:pPr lvl="1" eaLnBrk="1" hangingPunct="1">
              <a:spcBef>
                <a:spcPct val="20000"/>
              </a:spcBef>
              <a:buFontTx/>
              <a:buChar char="–"/>
            </a:pPr>
            <a:r>
              <a:rPr lang="en-US" altLang="en-US" sz="417">
                <a:latin typeface="Arial" panose="020B0604020202020204" pitchFamily="34" charset="0"/>
              </a:rPr>
              <a:t>Second level</a:t>
            </a:r>
          </a:p>
          <a:p>
            <a:pPr lvl="2" eaLnBrk="1" hangingPunct="1">
              <a:spcBef>
                <a:spcPct val="20000"/>
              </a:spcBef>
              <a:buFontTx/>
              <a:buChar char="•"/>
            </a:pPr>
            <a:r>
              <a:rPr lang="en-US" altLang="en-US" sz="385">
                <a:latin typeface="Arial" panose="020B0604020202020204" pitchFamily="34" charset="0"/>
              </a:rPr>
              <a:t>Third level</a:t>
            </a:r>
          </a:p>
          <a:p>
            <a:pPr lvl="3" eaLnBrk="1" hangingPunct="1">
              <a:spcBef>
                <a:spcPct val="20000"/>
              </a:spcBef>
              <a:buFontTx/>
              <a:buChar char="–"/>
            </a:pPr>
            <a:r>
              <a:rPr lang="en-US" altLang="en-US" sz="353">
                <a:latin typeface="Arial" panose="020B0604020202020204" pitchFamily="34" charset="0"/>
              </a:rPr>
              <a:t>Fourth level</a:t>
            </a:r>
          </a:p>
          <a:p>
            <a:pPr lvl="4" eaLnBrk="1" hangingPunct="1">
              <a:spcBef>
                <a:spcPct val="20000"/>
              </a:spcBef>
              <a:buFontTx/>
              <a:buChar char="»"/>
            </a:pPr>
            <a:r>
              <a:rPr lang="en-US" altLang="en-US" sz="353">
                <a:latin typeface="Arial" panose="020B0604020202020204" pitchFamily="34" charset="0"/>
              </a:rPr>
              <a:t>Fifth level</a:t>
            </a:r>
          </a:p>
        </p:txBody>
      </p:sp>
      <p:sp>
        <p:nvSpPr>
          <p:cNvPr id="5" name="Text Placeholder 4"/>
          <p:cNvSpPr txBox="1">
            <a:spLocks/>
          </p:cNvSpPr>
          <p:nvPr userDrawn="1"/>
        </p:nvSpPr>
        <p:spPr>
          <a:xfrm>
            <a:off x="5201653" y="1318618"/>
            <a:ext cx="4378661" cy="639630"/>
          </a:xfrm>
          <a:prstGeom prst="rect">
            <a:avLst/>
          </a:prstGeom>
        </p:spPr>
        <p:txBody>
          <a:bodyPr lIns="19720" tIns="9860" rIns="19720" bIns="9860" anchor="b"/>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20000"/>
              </a:spcBef>
            </a:pPr>
            <a:r>
              <a:rPr lang="en-US" altLang="en-US" sz="513" b="1">
                <a:latin typeface="Arial" panose="020B0604020202020204" pitchFamily="34" charset="0"/>
              </a:rPr>
              <a:t>Click to edit Master text styles</a:t>
            </a:r>
          </a:p>
        </p:txBody>
      </p:sp>
      <p:sp>
        <p:nvSpPr>
          <p:cNvPr id="6" name="Content Placeholder 5"/>
          <p:cNvSpPr txBox="1">
            <a:spLocks/>
          </p:cNvSpPr>
          <p:nvPr userDrawn="1"/>
        </p:nvSpPr>
        <p:spPr>
          <a:xfrm>
            <a:off x="5201653" y="1958248"/>
            <a:ext cx="4378661" cy="3951221"/>
          </a:xfrm>
          <a:prstGeom prst="rect">
            <a:avLst/>
          </a:prstGeom>
        </p:spPr>
        <p:txBody>
          <a:bodyPr lIns="19720" tIns="9860" rIns="19720" bIns="9860"/>
          <a:lstStyle>
            <a:lvl1pPr marL="342900" indent="-342900" eaLnBrk="0" hangingPunct="0">
              <a:defRPr sz="2900">
                <a:solidFill>
                  <a:schemeClr val="tx1"/>
                </a:solidFill>
                <a:latin typeface="Arial Narrow" panose="020B0606020202030204" pitchFamily="34" charset="0"/>
                <a:ea typeface="ＭＳ Ｐゴシック" panose="020B0600070205080204" pitchFamily="34" charset="-128"/>
              </a:defRPr>
            </a:lvl1pPr>
            <a:lvl2pPr marL="739775" indent="-282575" eaLnBrk="0" hangingPunct="0">
              <a:defRPr sz="2900">
                <a:solidFill>
                  <a:schemeClr val="tx1"/>
                </a:solidFill>
                <a:latin typeface="Arial Narrow" panose="020B0606020202030204" pitchFamily="34" charset="0"/>
                <a:ea typeface="ＭＳ Ｐゴシック" panose="020B0600070205080204" pitchFamily="34" charset="-128"/>
              </a:defRPr>
            </a:lvl2pPr>
            <a:lvl3pPr marL="1143000" indent="-228600" eaLnBrk="0" hangingPunct="0">
              <a:defRPr sz="2900">
                <a:solidFill>
                  <a:schemeClr val="tx1"/>
                </a:solidFill>
                <a:latin typeface="Arial Narrow" panose="020B0606020202030204" pitchFamily="34" charset="0"/>
                <a:ea typeface="ＭＳ Ｐゴシック" panose="020B0600070205080204" pitchFamily="34" charset="-128"/>
              </a:defRPr>
            </a:lvl3pPr>
            <a:lvl4pPr marL="1600200" indent="-228600" eaLnBrk="0" hangingPunct="0">
              <a:defRPr sz="2900">
                <a:solidFill>
                  <a:schemeClr val="tx1"/>
                </a:solidFill>
                <a:latin typeface="Arial Narrow" panose="020B0606020202030204" pitchFamily="34" charset="0"/>
                <a:ea typeface="ＭＳ Ｐゴシック" panose="020B0600070205080204" pitchFamily="34" charset="-128"/>
              </a:defRPr>
            </a:lvl4pPr>
            <a:lvl5pPr marL="2057400" indent="-228600" eaLnBrk="0" hangingPunct="0">
              <a:defRPr sz="2900">
                <a:solidFill>
                  <a:schemeClr val="tx1"/>
                </a:solidFill>
                <a:latin typeface="Arial Narrow" panose="020B0606020202030204" pitchFamily="34" charset="0"/>
                <a:ea typeface="ＭＳ Ｐゴシック" panose="020B0600070205080204" pitchFamily="34" charset="-128"/>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20000"/>
              </a:spcBef>
              <a:buFontTx/>
              <a:buChar char="•"/>
            </a:pPr>
            <a:r>
              <a:rPr lang="en-US" altLang="en-US" sz="513">
                <a:latin typeface="Arial" panose="020B0604020202020204" pitchFamily="34" charset="0"/>
              </a:rPr>
              <a:t>Click to edit Master text styles</a:t>
            </a:r>
          </a:p>
          <a:p>
            <a:pPr lvl="1" eaLnBrk="1" hangingPunct="1">
              <a:spcBef>
                <a:spcPct val="20000"/>
              </a:spcBef>
              <a:buFontTx/>
              <a:buChar char="–"/>
            </a:pPr>
            <a:r>
              <a:rPr lang="en-US" altLang="en-US" sz="417">
                <a:latin typeface="Arial" panose="020B0604020202020204" pitchFamily="34" charset="0"/>
              </a:rPr>
              <a:t>Second level</a:t>
            </a:r>
          </a:p>
          <a:p>
            <a:pPr lvl="2" eaLnBrk="1" hangingPunct="1">
              <a:spcBef>
                <a:spcPct val="20000"/>
              </a:spcBef>
              <a:buFontTx/>
              <a:buChar char="•"/>
            </a:pPr>
            <a:r>
              <a:rPr lang="en-US" altLang="en-US" sz="385">
                <a:latin typeface="Arial" panose="020B0604020202020204" pitchFamily="34" charset="0"/>
              </a:rPr>
              <a:t>Third level</a:t>
            </a:r>
          </a:p>
          <a:p>
            <a:pPr lvl="3" eaLnBrk="1" hangingPunct="1">
              <a:spcBef>
                <a:spcPct val="20000"/>
              </a:spcBef>
              <a:buFontTx/>
              <a:buChar char="–"/>
            </a:pPr>
            <a:r>
              <a:rPr lang="en-US" altLang="en-US" sz="353">
                <a:latin typeface="Arial" panose="020B0604020202020204" pitchFamily="34" charset="0"/>
              </a:rPr>
              <a:t>Fourth level</a:t>
            </a:r>
          </a:p>
          <a:p>
            <a:pPr lvl="4" eaLnBrk="1" hangingPunct="1">
              <a:spcBef>
                <a:spcPct val="20000"/>
              </a:spcBef>
              <a:buFontTx/>
              <a:buChar char="»"/>
            </a:pPr>
            <a:r>
              <a:rPr lang="en-US" altLang="en-US" sz="353">
                <a:latin typeface="Arial" panose="020B0604020202020204" pitchFamily="34" charset="0"/>
              </a:rPr>
              <a:t>Fifth level</a:t>
            </a:r>
          </a:p>
        </p:txBody>
      </p:sp>
      <p:sp>
        <p:nvSpPr>
          <p:cNvPr id="15"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239585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Content Placeholder 2"/>
          <p:cNvSpPr>
            <a:spLocks noGrp="1"/>
          </p:cNvSpPr>
          <p:nvPr>
            <p:ph idx="1"/>
          </p:nvPr>
        </p:nvSpPr>
        <p:spPr>
          <a:xfrm>
            <a:off x="299531" y="1576089"/>
            <a:ext cx="2110609" cy="4942168"/>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idx="10"/>
          </p:nvPr>
        </p:nvSpPr>
        <p:spPr>
          <a:xfrm>
            <a:off x="2587732" y="1576089"/>
            <a:ext cx="2110609" cy="4942168"/>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idx="11"/>
          </p:nvPr>
        </p:nvSpPr>
        <p:spPr>
          <a:xfrm>
            <a:off x="5180262" y="1576089"/>
            <a:ext cx="2110609" cy="4942168"/>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7468463" y="1576089"/>
            <a:ext cx="2110609" cy="4942168"/>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10197399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531" y="1599097"/>
            <a:ext cx="4390471" cy="4919160"/>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levelt</a:t>
            </a:r>
            <a:endParaRPr lang="en-US" dirty="0"/>
          </a:p>
        </p:txBody>
      </p:sp>
      <p:sp>
        <p:nvSpPr>
          <p:cNvPr id="4" name="Content Placeholder 2"/>
          <p:cNvSpPr>
            <a:spLocks noGrp="1"/>
          </p:cNvSpPr>
          <p:nvPr>
            <p:ph idx="10"/>
          </p:nvPr>
        </p:nvSpPr>
        <p:spPr>
          <a:xfrm>
            <a:off x="5191329" y="1599097"/>
            <a:ext cx="4390471" cy="4919160"/>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levelt</a:t>
            </a:r>
            <a:endParaRPr lang="en-US" dirty="0"/>
          </a:p>
        </p:txBody>
      </p:sp>
      <p:sp>
        <p:nvSpPr>
          <p:cNvPr id="5"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30999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1941574" y="1723958"/>
            <a:ext cx="5943671" cy="3452654"/>
          </a:xfrm>
          <a:prstGeom prst="rect">
            <a:avLst/>
          </a:prstGeom>
        </p:spPr>
        <p:txBody>
          <a:bodyPr lIns="61503" tIns="30751" rIns="61503" bIns="30751"/>
          <a:lstStyle>
            <a:lvl1pPr marL="0" indent="0">
              <a:buNone/>
              <a:defRPr sz="705"/>
            </a:lvl1pPr>
            <a:lvl2pPr marL="98589" indent="0">
              <a:buNone/>
              <a:defRPr sz="609"/>
            </a:lvl2pPr>
            <a:lvl3pPr marL="197177" indent="0">
              <a:buNone/>
              <a:defRPr sz="513"/>
            </a:lvl3pPr>
            <a:lvl4pPr marL="295766" indent="0">
              <a:buNone/>
              <a:defRPr sz="417"/>
            </a:lvl4pPr>
            <a:lvl5pPr marL="394354" indent="0">
              <a:buNone/>
              <a:defRPr sz="417"/>
            </a:lvl5pPr>
            <a:lvl6pPr marL="492943" indent="0">
              <a:buNone/>
              <a:defRPr sz="417"/>
            </a:lvl6pPr>
            <a:lvl7pPr marL="591531" indent="0">
              <a:buNone/>
              <a:defRPr sz="417"/>
            </a:lvl7pPr>
            <a:lvl8pPr marL="690120" indent="0">
              <a:buNone/>
              <a:defRPr sz="417"/>
            </a:lvl8pPr>
            <a:lvl9pPr marL="788709" indent="0">
              <a:buNone/>
              <a:defRPr sz="417"/>
            </a:lvl9pPr>
          </a:lstStyle>
          <a:p>
            <a:pPr lvl="0"/>
            <a:r>
              <a:rPr lang="en-US" noProof="0" dirty="0" smtClean="0"/>
              <a:t>Click icon to add picture</a:t>
            </a:r>
            <a:endParaRPr lang="en-US" noProof="0" dirty="0"/>
          </a:p>
        </p:txBody>
      </p:sp>
      <p:sp>
        <p:nvSpPr>
          <p:cNvPr id="10" name="Text Placeholder 3"/>
          <p:cNvSpPr>
            <a:spLocks noGrp="1"/>
          </p:cNvSpPr>
          <p:nvPr>
            <p:ph type="body" sz="half" idx="2"/>
          </p:nvPr>
        </p:nvSpPr>
        <p:spPr>
          <a:xfrm>
            <a:off x="1941574" y="5311471"/>
            <a:ext cx="5943671" cy="804664"/>
          </a:xfrm>
          <a:prstGeom prst="rect">
            <a:avLst/>
          </a:prstGeom>
        </p:spPr>
        <p:txBody>
          <a:bodyPr lIns="61503" tIns="30751" rIns="61503" bIns="30751"/>
          <a:lstStyle>
            <a:lvl1pPr marL="0" indent="0">
              <a:buNone/>
              <a:defRPr sz="289"/>
            </a:lvl1pPr>
            <a:lvl2pPr marL="98589" indent="0">
              <a:buNone/>
              <a:defRPr sz="256"/>
            </a:lvl2pPr>
            <a:lvl3pPr marL="197177" indent="0">
              <a:buNone/>
              <a:defRPr sz="224"/>
            </a:lvl3pPr>
            <a:lvl4pPr marL="295766" indent="0">
              <a:buNone/>
              <a:defRPr sz="192"/>
            </a:lvl4pPr>
            <a:lvl5pPr marL="394354" indent="0">
              <a:buNone/>
              <a:defRPr sz="192"/>
            </a:lvl5pPr>
            <a:lvl6pPr marL="492943" indent="0">
              <a:buNone/>
              <a:defRPr sz="192"/>
            </a:lvl6pPr>
            <a:lvl7pPr marL="591531" indent="0">
              <a:buNone/>
              <a:defRPr sz="192"/>
            </a:lvl7pPr>
            <a:lvl8pPr marL="690120" indent="0">
              <a:buNone/>
              <a:defRPr sz="192"/>
            </a:lvl8pPr>
            <a:lvl9pPr marL="788709" indent="0">
              <a:buNone/>
              <a:defRPr sz="192"/>
            </a:lvl9pPr>
          </a:lstStyle>
          <a:p>
            <a:pPr lvl="0"/>
            <a:r>
              <a:rPr lang="en-US" smtClean="0"/>
              <a:t>Click to edit Master text styles</a:t>
            </a:r>
          </a:p>
        </p:txBody>
      </p:sp>
      <p:sp>
        <p:nvSpPr>
          <p:cNvPr id="14"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97718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028" y="1633610"/>
            <a:ext cx="4207974" cy="4884647"/>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levelt</a:t>
            </a:r>
            <a:endParaRPr lang="en-US" dirty="0"/>
          </a:p>
        </p:txBody>
      </p:sp>
      <p:sp>
        <p:nvSpPr>
          <p:cNvPr id="4" name="Content Placeholder 2"/>
          <p:cNvSpPr>
            <a:spLocks noGrp="1"/>
          </p:cNvSpPr>
          <p:nvPr>
            <p:ph idx="10"/>
          </p:nvPr>
        </p:nvSpPr>
        <p:spPr>
          <a:xfrm>
            <a:off x="5191329" y="1633610"/>
            <a:ext cx="4390471" cy="4884647"/>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a:t>
            </a:r>
            <a:r>
              <a:rPr lang="en-US" dirty="0" err="1" smtClean="0"/>
              <a:t>levelt</a:t>
            </a:r>
            <a:endParaRPr lang="en-US" dirty="0"/>
          </a:p>
        </p:txBody>
      </p:sp>
      <p:sp>
        <p:nvSpPr>
          <p:cNvPr id="5"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67809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557525D-98F7-4DA8-B7E4-834D5D27B4D1}" type="datetimeFigureOut">
              <a:rPr lang="en-US" smtClean="0"/>
              <a:pPr/>
              <a:t>24-Feb-18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5BA9B-D9E6-4EA4-833E-B50B60B7481D}" type="slidenum">
              <a:rPr lang="en-US" smtClean="0"/>
              <a:pPr/>
              <a:t>‹#›</a:t>
            </a:fld>
            <a:endParaRPr lang="en-US"/>
          </a:p>
        </p:txBody>
      </p:sp>
      <p:sp>
        <p:nvSpPr>
          <p:cNvPr id="7" name="Title 1"/>
          <p:cNvSpPr txBox="1">
            <a:spLocks/>
          </p:cNvSpPr>
          <p:nvPr userDrawn="1"/>
        </p:nvSpPr>
        <p:spPr bwMode="auto">
          <a:xfrm>
            <a:off x="212466" y="534458"/>
            <a:ext cx="7008868" cy="458722"/>
          </a:xfrm>
          <a:prstGeom prst="rect">
            <a:avLst/>
          </a:prstGeom>
          <a:noFill/>
          <a:ln w="9525">
            <a:noFill/>
            <a:miter lim="800000"/>
            <a:headEnd/>
            <a:tailEnd/>
          </a:ln>
        </p:spPr>
        <p:txBody>
          <a:bodyPr lIns="19683" tIns="9840" rIns="19683" bIns="984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r>
              <a:rPr lang="en-US" altLang="en-US" sz="1731" b="1">
                <a:solidFill>
                  <a:srgbClr val="FFFFFF"/>
                </a:solidFill>
                <a:latin typeface="Trebuchet MS" panose="020B0603020202020204" pitchFamily="34" charset="0"/>
              </a:rPr>
              <a:t>Click to edit Master title style</a:t>
            </a:r>
          </a:p>
        </p:txBody>
      </p:sp>
    </p:spTree>
    <p:extLst>
      <p:ext uri="{BB962C8B-B14F-4D97-AF65-F5344CB8AC3E}">
        <p14:creationId xmlns:p14="http://schemas.microsoft.com/office/powerpoint/2010/main" val="2634473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57525D-98F7-4DA8-B7E4-834D5D27B4D1}" type="datetimeFigureOut">
              <a:rPr lang="en-US" smtClean="0"/>
              <a:pPr/>
              <a:t>24-Feb-18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348595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557525D-98F7-4DA8-B7E4-834D5D27B4D1}" type="datetimeFigureOut">
              <a:rPr lang="en-US" smtClean="0"/>
              <a:pPr/>
              <a:t>24-Feb-18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423297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557525D-98F7-4DA8-B7E4-834D5D27B4D1}" type="datetimeFigureOut">
              <a:rPr lang="en-US" smtClean="0"/>
              <a:pPr/>
              <a:t>24-Feb-18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1523853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57525D-98F7-4DA8-B7E4-834D5D27B4D1}" type="datetimeFigureOut">
              <a:rPr lang="en-US" smtClean="0"/>
              <a:pPr/>
              <a:t>24-Feb-18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869366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57525D-98F7-4DA8-B7E4-834D5D27B4D1}" type="datetimeFigureOut">
              <a:rPr lang="en-US" smtClean="0"/>
              <a:pPr/>
              <a:t>24-Feb-18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238436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57525D-98F7-4DA8-B7E4-834D5D27B4D1}" type="datetimeFigureOut">
              <a:rPr lang="en-US" smtClean="0"/>
              <a:pPr/>
              <a:t>24-Feb-18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96892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57525D-98F7-4DA8-B7E4-834D5D27B4D1}" type="datetimeFigureOut">
              <a:rPr lang="en-US" smtClean="0"/>
              <a:pPr/>
              <a:t>24-Feb-18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952541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57525D-98F7-4DA8-B7E4-834D5D27B4D1}" type="datetimeFigureOut">
              <a:rPr lang="en-US" smtClean="0"/>
              <a:pPr/>
              <a:t>24-Feb-18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5BA9B-D9E6-4EA4-833E-B50B60B7481D}" type="slidenum">
              <a:rPr lang="en-US" smtClean="0"/>
              <a:pPr/>
              <a:t>‹#›</a:t>
            </a:fld>
            <a:endParaRPr lang="en-US"/>
          </a:p>
        </p:txBody>
      </p:sp>
      <p:sp>
        <p:nvSpPr>
          <p:cNvPr id="8" name="Title 1"/>
          <p:cNvSpPr txBox="1">
            <a:spLocks/>
          </p:cNvSpPr>
          <p:nvPr userDrawn="1"/>
        </p:nvSpPr>
        <p:spPr bwMode="auto">
          <a:xfrm>
            <a:off x="212466" y="534458"/>
            <a:ext cx="7008868" cy="458722"/>
          </a:xfrm>
          <a:prstGeom prst="rect">
            <a:avLst/>
          </a:prstGeom>
          <a:noFill/>
          <a:ln w="9525">
            <a:noFill/>
            <a:miter lim="800000"/>
            <a:headEnd/>
            <a:tailEnd/>
          </a:ln>
        </p:spPr>
        <p:txBody>
          <a:bodyPr lIns="19683" tIns="9840" rIns="19683" bIns="984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r>
              <a:rPr lang="en-US" altLang="en-US" sz="1731" b="1" dirty="0">
                <a:solidFill>
                  <a:srgbClr val="FFFFFF"/>
                </a:solidFill>
                <a:latin typeface="Trebuchet MS" panose="020B0603020202020204" pitchFamily="34" charset="0"/>
              </a:rPr>
              <a:t>Click to edit Master title style</a:t>
            </a:r>
          </a:p>
        </p:txBody>
      </p:sp>
    </p:spTree>
    <p:extLst>
      <p:ext uri="{BB962C8B-B14F-4D97-AF65-F5344CB8AC3E}">
        <p14:creationId xmlns:p14="http://schemas.microsoft.com/office/powerpoint/2010/main" val="2618746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57525D-98F7-4DA8-B7E4-834D5D27B4D1}" type="datetimeFigureOut">
              <a:rPr lang="en-US" smtClean="0"/>
              <a:pPr/>
              <a:t>24-Feb-18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5BA9B-D9E6-4EA4-833E-B50B60B7481D}" type="slidenum">
              <a:rPr lang="en-US" smtClean="0"/>
              <a:pPr/>
              <a:t>‹#›</a:t>
            </a:fld>
            <a:endParaRPr lang="en-US"/>
          </a:p>
        </p:txBody>
      </p:sp>
    </p:spTree>
    <p:extLst>
      <p:ext uri="{BB962C8B-B14F-4D97-AF65-F5344CB8AC3E}">
        <p14:creationId xmlns:p14="http://schemas.microsoft.com/office/powerpoint/2010/main" val="1177284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57525D-98F7-4DA8-B7E4-834D5D27B4D1}" type="datetimeFigureOut">
              <a:rPr lang="en-US" smtClean="0"/>
              <a:pPr/>
              <a:t>24-Feb-18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5BA9B-D9E6-4EA4-833E-B50B60B7481D}" type="slidenum">
              <a:rPr lang="en-US" smtClean="0"/>
              <a:pPr/>
              <a:t>‹#›</a:t>
            </a:fld>
            <a:endParaRPr lang="en-US"/>
          </a:p>
        </p:txBody>
      </p:sp>
      <p:sp>
        <p:nvSpPr>
          <p:cNvPr id="7" name="Title 1"/>
          <p:cNvSpPr txBox="1">
            <a:spLocks/>
          </p:cNvSpPr>
          <p:nvPr userDrawn="1"/>
        </p:nvSpPr>
        <p:spPr bwMode="auto">
          <a:xfrm>
            <a:off x="212466" y="534458"/>
            <a:ext cx="7008868" cy="458722"/>
          </a:xfrm>
          <a:prstGeom prst="rect">
            <a:avLst/>
          </a:prstGeom>
          <a:noFill/>
          <a:ln w="9525">
            <a:noFill/>
            <a:miter lim="800000"/>
            <a:headEnd/>
            <a:tailEnd/>
          </a:ln>
        </p:spPr>
        <p:txBody>
          <a:bodyPr lIns="19683" tIns="9840" rIns="19683" bIns="984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r>
              <a:rPr lang="en-US" altLang="en-US" sz="1731" b="1">
                <a:solidFill>
                  <a:srgbClr val="FFFFFF"/>
                </a:solidFill>
                <a:latin typeface="Trebuchet MS" panose="020B0603020202020204" pitchFamily="34" charset="0"/>
              </a:rPr>
              <a:t>Click to edit Master title style</a:t>
            </a:r>
          </a:p>
        </p:txBody>
      </p:sp>
    </p:spTree>
    <p:extLst>
      <p:ext uri="{BB962C8B-B14F-4D97-AF65-F5344CB8AC3E}">
        <p14:creationId xmlns:p14="http://schemas.microsoft.com/office/powerpoint/2010/main" val="940262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12704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573" y="1426533"/>
            <a:ext cx="2251136" cy="5282308"/>
          </a:xfrm>
          <a:prstGeom prst="rect">
            <a:avLst/>
          </a:prstGeom>
        </p:spPr>
        <p:txBody>
          <a:bodyPr lIns="61503" tIns="30751" rIns="61503" bIns="3075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3451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6573" y="1438037"/>
            <a:ext cx="1108191" cy="5270804"/>
          </a:xfrm>
          <a:prstGeom prst="rect">
            <a:avLst/>
          </a:prstGeom>
        </p:spPr>
        <p:txBody>
          <a:bodyPr lIns="61503" tIns="30751" rIns="61503" bIns="30751"/>
          <a:lstStyle>
            <a:lvl1pPr>
              <a:defRPr sz="609"/>
            </a:lvl1pPr>
            <a:lvl2pPr>
              <a:defRPr sz="513"/>
            </a:lvl2pPr>
            <a:lvl3pPr>
              <a:defRPr sz="417"/>
            </a:lvl3pPr>
            <a:lvl4pPr>
              <a:defRPr sz="385"/>
            </a:lvl4pPr>
            <a:lvl5pPr>
              <a:defRPr sz="385"/>
            </a:lvl5pPr>
            <a:lvl6pPr>
              <a:defRPr sz="385"/>
            </a:lvl6pPr>
            <a:lvl7pPr>
              <a:defRPr sz="385"/>
            </a:lvl7pPr>
            <a:lvl8pPr>
              <a:defRPr sz="385"/>
            </a:lvl8pPr>
            <a:lvl9pPr>
              <a:defRPr sz="385"/>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1299160" y="1438037"/>
            <a:ext cx="1108549" cy="5270804"/>
          </a:xfrm>
          <a:prstGeom prst="rect">
            <a:avLst/>
          </a:prstGeom>
        </p:spPr>
        <p:txBody>
          <a:bodyPr lIns="61503" tIns="30751" rIns="61503" bIns="30751"/>
          <a:lstStyle>
            <a:lvl1pPr>
              <a:defRPr sz="609"/>
            </a:lvl1pPr>
            <a:lvl2pPr>
              <a:defRPr sz="513"/>
            </a:lvl2pPr>
            <a:lvl3pPr>
              <a:defRPr sz="417"/>
            </a:lvl3pPr>
            <a:lvl4pPr>
              <a:defRPr sz="385"/>
            </a:lvl4pPr>
            <a:lvl5pPr>
              <a:defRPr sz="385"/>
            </a:lvl5pPr>
            <a:lvl6pPr>
              <a:defRPr sz="385"/>
            </a:lvl6pPr>
            <a:lvl7pPr>
              <a:defRPr sz="385"/>
            </a:lvl7pPr>
            <a:lvl8pPr>
              <a:defRPr sz="385"/>
            </a:lvl8pPr>
            <a:lvl9pPr>
              <a:defRPr sz="3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2364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157" y="1592767"/>
            <a:ext cx="4376870" cy="639630"/>
          </a:xfrm>
          <a:prstGeom prst="rect">
            <a:avLst/>
          </a:prstGeom>
        </p:spPr>
        <p:txBody>
          <a:bodyPr lIns="61503" tIns="30751" rIns="61503" bIns="30751" anchor="b"/>
          <a:lstStyle>
            <a:lvl1pPr marL="0" indent="0">
              <a:buNone/>
              <a:defRPr sz="513" b="1"/>
            </a:lvl1pPr>
            <a:lvl2pPr marL="98589" indent="0">
              <a:buNone/>
              <a:defRPr sz="417" b="1"/>
            </a:lvl2pPr>
            <a:lvl3pPr marL="197177" indent="0">
              <a:buNone/>
              <a:defRPr sz="385" b="1"/>
            </a:lvl3pPr>
            <a:lvl4pPr marL="295766" indent="0">
              <a:buNone/>
              <a:defRPr sz="353" b="1"/>
            </a:lvl4pPr>
            <a:lvl5pPr marL="394354" indent="0">
              <a:buNone/>
              <a:defRPr sz="353" b="1"/>
            </a:lvl5pPr>
            <a:lvl6pPr marL="492943" indent="0">
              <a:buNone/>
              <a:defRPr sz="353" b="1"/>
            </a:lvl6pPr>
            <a:lvl7pPr marL="591531" indent="0">
              <a:buNone/>
              <a:defRPr sz="353" b="1"/>
            </a:lvl7pPr>
            <a:lvl8pPr marL="690120" indent="0">
              <a:buNone/>
              <a:defRPr sz="353" b="1"/>
            </a:lvl8pPr>
            <a:lvl9pPr marL="788709" indent="0">
              <a:buNone/>
              <a:defRPr sz="353" b="1"/>
            </a:lvl9pPr>
          </a:lstStyle>
          <a:p>
            <a:pPr lvl="0"/>
            <a:r>
              <a:rPr lang="en-US" smtClean="0"/>
              <a:t>Click to edit Master text styles</a:t>
            </a:r>
          </a:p>
        </p:txBody>
      </p:sp>
      <p:sp>
        <p:nvSpPr>
          <p:cNvPr id="4" name="Content Placeholder 3"/>
          <p:cNvSpPr>
            <a:spLocks noGrp="1"/>
          </p:cNvSpPr>
          <p:nvPr>
            <p:ph sz="half" idx="2"/>
          </p:nvPr>
        </p:nvSpPr>
        <p:spPr>
          <a:xfrm>
            <a:off x="495157" y="2232397"/>
            <a:ext cx="4376870" cy="3951221"/>
          </a:xfrm>
          <a:prstGeom prst="rect">
            <a:avLst/>
          </a:prstGeom>
        </p:spPr>
        <p:txBody>
          <a:bodyPr lIns="61503" tIns="30751" rIns="61503" bIns="30751"/>
          <a:lstStyle>
            <a:lvl1pPr>
              <a:defRPr sz="513"/>
            </a:lvl1pPr>
            <a:lvl2pPr>
              <a:defRPr sz="417"/>
            </a:lvl2pPr>
            <a:lvl3pPr>
              <a:defRPr sz="385"/>
            </a:lvl3pPr>
            <a:lvl4pPr>
              <a:defRPr sz="353"/>
            </a:lvl4pPr>
            <a:lvl5pPr>
              <a:defRPr sz="353"/>
            </a:lvl5pPr>
            <a:lvl6pPr>
              <a:defRPr sz="353"/>
            </a:lvl6pPr>
            <a:lvl7pPr>
              <a:defRPr sz="353"/>
            </a:lvl7pPr>
            <a:lvl8pPr>
              <a:defRPr sz="353"/>
            </a:lvl8pPr>
            <a:lvl9pPr>
              <a:defRPr sz="35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83" y="1592767"/>
            <a:ext cx="4378661" cy="639630"/>
          </a:xfrm>
          <a:prstGeom prst="rect">
            <a:avLst/>
          </a:prstGeom>
        </p:spPr>
        <p:txBody>
          <a:bodyPr lIns="61503" tIns="30751" rIns="61503" bIns="30751" anchor="b"/>
          <a:lstStyle>
            <a:lvl1pPr marL="0" indent="0">
              <a:buNone/>
              <a:defRPr sz="513" b="1"/>
            </a:lvl1pPr>
            <a:lvl2pPr marL="98589" indent="0">
              <a:buNone/>
              <a:defRPr sz="417" b="1"/>
            </a:lvl2pPr>
            <a:lvl3pPr marL="197177" indent="0">
              <a:buNone/>
              <a:defRPr sz="385" b="1"/>
            </a:lvl3pPr>
            <a:lvl4pPr marL="295766" indent="0">
              <a:buNone/>
              <a:defRPr sz="353" b="1"/>
            </a:lvl4pPr>
            <a:lvl5pPr marL="394354" indent="0">
              <a:buNone/>
              <a:defRPr sz="353" b="1"/>
            </a:lvl5pPr>
            <a:lvl6pPr marL="492943" indent="0">
              <a:buNone/>
              <a:defRPr sz="353" b="1"/>
            </a:lvl6pPr>
            <a:lvl7pPr marL="591531" indent="0">
              <a:buNone/>
              <a:defRPr sz="353" b="1"/>
            </a:lvl7pPr>
            <a:lvl8pPr marL="690120" indent="0">
              <a:buNone/>
              <a:defRPr sz="353" b="1"/>
            </a:lvl8pPr>
            <a:lvl9pPr marL="788709" indent="0">
              <a:buNone/>
              <a:defRPr sz="353" b="1"/>
            </a:lvl9pPr>
          </a:lstStyle>
          <a:p>
            <a:pPr lvl="0"/>
            <a:r>
              <a:rPr lang="en-US" smtClean="0"/>
              <a:t>Click to edit Master text styles</a:t>
            </a:r>
          </a:p>
        </p:txBody>
      </p:sp>
      <p:sp>
        <p:nvSpPr>
          <p:cNvPr id="6" name="Content Placeholder 5"/>
          <p:cNvSpPr>
            <a:spLocks noGrp="1"/>
          </p:cNvSpPr>
          <p:nvPr>
            <p:ph sz="quarter" idx="4"/>
          </p:nvPr>
        </p:nvSpPr>
        <p:spPr>
          <a:xfrm>
            <a:off x="5032183" y="2232397"/>
            <a:ext cx="4378661" cy="3951221"/>
          </a:xfrm>
          <a:prstGeom prst="rect">
            <a:avLst/>
          </a:prstGeom>
        </p:spPr>
        <p:txBody>
          <a:bodyPr lIns="61503" tIns="30751" rIns="61503" bIns="30751"/>
          <a:lstStyle>
            <a:lvl1pPr>
              <a:defRPr sz="513"/>
            </a:lvl1pPr>
            <a:lvl2pPr>
              <a:defRPr sz="417"/>
            </a:lvl2pPr>
            <a:lvl3pPr>
              <a:defRPr sz="385"/>
            </a:lvl3pPr>
            <a:lvl4pPr>
              <a:defRPr sz="353"/>
            </a:lvl4pPr>
            <a:lvl5pPr>
              <a:defRPr sz="353"/>
            </a:lvl5pPr>
            <a:lvl6pPr>
              <a:defRPr sz="353"/>
            </a:lvl6pPr>
            <a:lvl7pPr>
              <a:defRPr sz="353"/>
            </a:lvl7pPr>
            <a:lvl8pPr>
              <a:defRPr sz="353"/>
            </a:lvl8pPr>
            <a:lvl9pPr>
              <a:defRPr sz="35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81221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3114" y="1492555"/>
            <a:ext cx="5537729" cy="4691063"/>
          </a:xfrm>
          <a:prstGeom prst="rect">
            <a:avLst/>
          </a:prstGeom>
        </p:spPr>
        <p:txBody>
          <a:bodyPr lIns="61503" tIns="30751" rIns="61503" bIns="30751"/>
          <a:lstStyle>
            <a:lvl1pPr>
              <a:defRPr sz="705"/>
            </a:lvl1pPr>
            <a:lvl2pPr>
              <a:defRPr sz="609"/>
            </a:lvl2pPr>
            <a:lvl3pPr>
              <a:defRPr sz="513"/>
            </a:lvl3pPr>
            <a:lvl4pPr>
              <a:defRPr sz="417"/>
            </a:lvl4pPr>
            <a:lvl5pPr>
              <a:defRPr sz="417"/>
            </a:lvl5pPr>
            <a:lvl6pPr>
              <a:defRPr sz="417"/>
            </a:lvl6pPr>
            <a:lvl7pPr>
              <a:defRPr sz="417"/>
            </a:lvl7pPr>
            <a:lvl8pPr>
              <a:defRPr sz="417"/>
            </a:lvl8pPr>
            <a:lvl9pPr>
              <a:defRPr sz="417"/>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95157" y="1492555"/>
            <a:ext cx="3259005" cy="4691063"/>
          </a:xfrm>
          <a:prstGeom prst="rect">
            <a:avLst/>
          </a:prstGeom>
        </p:spPr>
        <p:txBody>
          <a:bodyPr lIns="61503" tIns="30751" rIns="61503" bIns="30751"/>
          <a:lstStyle>
            <a:lvl1pPr marL="0" indent="0">
              <a:buNone/>
              <a:defRPr sz="289"/>
            </a:lvl1pPr>
            <a:lvl2pPr marL="98589" indent="0">
              <a:buNone/>
              <a:defRPr sz="256"/>
            </a:lvl2pPr>
            <a:lvl3pPr marL="197177" indent="0">
              <a:buNone/>
              <a:defRPr sz="224"/>
            </a:lvl3pPr>
            <a:lvl4pPr marL="295766" indent="0">
              <a:buNone/>
              <a:defRPr sz="192"/>
            </a:lvl4pPr>
            <a:lvl5pPr marL="394354" indent="0">
              <a:buNone/>
              <a:defRPr sz="192"/>
            </a:lvl5pPr>
            <a:lvl6pPr marL="492943" indent="0">
              <a:buNone/>
              <a:defRPr sz="192"/>
            </a:lvl6pPr>
            <a:lvl7pPr marL="591531" indent="0">
              <a:buNone/>
              <a:defRPr sz="192"/>
            </a:lvl7pPr>
            <a:lvl8pPr marL="690120" indent="0">
              <a:buNone/>
              <a:defRPr sz="192"/>
            </a:lvl8pPr>
            <a:lvl9pPr marL="788709" indent="0">
              <a:buNone/>
              <a:defRPr sz="192"/>
            </a:lvl9pPr>
          </a:lstStyle>
          <a:p>
            <a:pPr lvl="0"/>
            <a:r>
              <a:rPr lang="en-US" smtClean="0"/>
              <a:t>Click to edit Master text styles</a:t>
            </a:r>
          </a:p>
        </p:txBody>
      </p:sp>
      <p:sp>
        <p:nvSpPr>
          <p:cNvPr id="6"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16965193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56573" y="1449542"/>
            <a:ext cx="2251136" cy="5259300"/>
          </a:xfrm>
          <a:prstGeom prst="rect">
            <a:avLst/>
          </a:prstGeom>
        </p:spPr>
        <p:txBody>
          <a:bodyPr vert="eaVert" lIns="61503" tIns="30751" rIns="61503" bIns="3075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85782163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99354891"/>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530" y="1599097"/>
            <a:ext cx="1915193" cy="4919160"/>
          </a:xfrm>
          <a:prstGeom prst="rect">
            <a:avLst/>
          </a:prstGeom>
        </p:spPr>
        <p:txBody>
          <a:bodyPr lIns="61503" tIns="30751" rIns="61503" bIns="30751"/>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1852863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87682" y="1576089"/>
            <a:ext cx="965233" cy="4978247"/>
          </a:xfrm>
          <a:prstGeom prst="rect">
            <a:avLst/>
          </a:prstGeom>
        </p:spPr>
        <p:txBody>
          <a:bodyPr lIns="61503" tIns="30751" rIns="61503" bIns="30751"/>
          <a:lstStyle>
            <a:lvl1pPr>
              <a:defRPr sz="609"/>
            </a:lvl1pPr>
            <a:lvl2pPr>
              <a:defRPr sz="513"/>
            </a:lvl2pPr>
            <a:lvl3pPr>
              <a:defRPr sz="417"/>
            </a:lvl3pPr>
            <a:lvl4pPr>
              <a:defRPr sz="385"/>
            </a:lvl4pPr>
            <a:lvl5pPr>
              <a:defRPr sz="385"/>
            </a:lvl5pPr>
            <a:lvl6pPr>
              <a:defRPr sz="385"/>
            </a:lvl6pPr>
            <a:lvl7pPr>
              <a:defRPr sz="385"/>
            </a:lvl7pPr>
            <a:lvl8pPr>
              <a:defRPr sz="385"/>
            </a:lvl8pPr>
            <a:lvl9pPr>
              <a:defRPr sz="385"/>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3"/>
          <p:cNvSpPr>
            <a:spLocks noGrp="1"/>
          </p:cNvSpPr>
          <p:nvPr>
            <p:ph sz="half" idx="10"/>
          </p:nvPr>
        </p:nvSpPr>
        <p:spPr>
          <a:xfrm>
            <a:off x="1313366" y="1576089"/>
            <a:ext cx="965233" cy="4978247"/>
          </a:xfrm>
          <a:prstGeom prst="rect">
            <a:avLst/>
          </a:prstGeom>
        </p:spPr>
        <p:txBody>
          <a:bodyPr lIns="61503" tIns="30751" rIns="61503" bIns="30751"/>
          <a:lstStyle>
            <a:lvl1pPr>
              <a:defRPr sz="609"/>
            </a:lvl1pPr>
            <a:lvl2pPr>
              <a:defRPr sz="513"/>
            </a:lvl2pPr>
            <a:lvl3pPr>
              <a:defRPr sz="417"/>
            </a:lvl3pPr>
            <a:lvl4pPr>
              <a:defRPr sz="385"/>
            </a:lvl4pPr>
            <a:lvl5pPr>
              <a:defRPr sz="385"/>
            </a:lvl5pPr>
            <a:lvl6pPr>
              <a:defRPr sz="385"/>
            </a:lvl6pPr>
            <a:lvl7pPr>
              <a:defRPr sz="385"/>
            </a:lvl7pPr>
            <a:lvl8pPr>
              <a:defRPr sz="385"/>
            </a:lvl8pPr>
            <a:lvl9pPr>
              <a:defRPr sz="385"/>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1"/>
          <p:cNvSpPr>
            <a:spLocks noGrp="1"/>
          </p:cNvSpPr>
          <p:nvPr>
            <p:ph type="title"/>
          </p:nvPr>
        </p:nvSpPr>
        <p:spPr>
          <a:xfrm>
            <a:off x="212294" y="534554"/>
            <a:ext cx="7008868" cy="458722"/>
          </a:xfrm>
          <a:prstGeom prst="rect">
            <a:avLst/>
          </a:prstGeom>
        </p:spPr>
        <p:txBody>
          <a:bodyPr lIns="61503" tIns="30751" rIns="61503" bIns="30751"/>
          <a:lstStyle>
            <a:lvl1pPr>
              <a:defRPr sz="1731" b="1">
                <a:latin typeface="Trebuchet MS"/>
                <a:cs typeface="Trebuchet MS"/>
              </a:defRPr>
            </a:lvl1pPr>
          </a:lstStyle>
          <a:p>
            <a:r>
              <a:rPr lang="en-US" dirty="0" smtClean="0"/>
              <a:t>Click to edit Master title style</a:t>
            </a:r>
            <a:endParaRPr lang="en-US" dirty="0"/>
          </a:p>
        </p:txBody>
      </p:sp>
    </p:spTree>
    <p:extLst>
      <p:ext uri="{BB962C8B-B14F-4D97-AF65-F5344CB8AC3E}">
        <p14:creationId xmlns:p14="http://schemas.microsoft.com/office/powerpoint/2010/main" val="24759071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theme" Target="../theme/theme3.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666666"/>
            </a:gs>
            <a:gs pos="50999">
              <a:srgbClr val="CCCCCC"/>
            </a:gs>
            <a:gs pos="100000">
              <a:srgbClr val="CCCCCC"/>
            </a:gs>
          </a:gsLst>
          <a:lin ang="16440000"/>
        </a:gradFill>
        <a:effectLst/>
      </p:bgPr>
    </p:bg>
    <p:spTree>
      <p:nvGrpSpPr>
        <p:cNvPr id="1" name=""/>
        <p:cNvGrpSpPr/>
        <p:nvPr/>
      </p:nvGrpSpPr>
      <p:grpSpPr>
        <a:xfrm>
          <a:off x="0" y="0"/>
          <a:ext cx="0" cy="0"/>
          <a:chOff x="0" y="0"/>
          <a:chExt cx="0" cy="0"/>
        </a:xfrm>
      </p:grpSpPr>
      <p:sp>
        <p:nvSpPr>
          <p:cNvPr id="86049" name="Rectangle 33"/>
          <p:cNvSpPr>
            <a:spLocks noChangeArrowheads="1"/>
          </p:cNvSpPr>
          <p:nvPr userDrawn="1"/>
        </p:nvSpPr>
        <p:spPr bwMode="auto">
          <a:xfrm>
            <a:off x="156573" y="1438011"/>
            <a:ext cx="4689657" cy="5246687"/>
          </a:xfrm>
          <a:prstGeom prst="rect">
            <a:avLst/>
          </a:prstGeom>
          <a:solidFill>
            <a:schemeClr val="accent1"/>
          </a:solidFill>
          <a:ln w="9525">
            <a:solidFill>
              <a:schemeClr val="bg2">
                <a:lumMod val="40000"/>
                <a:lumOff val="60000"/>
              </a:schemeClr>
            </a:solidFill>
            <a:miter lim="800000"/>
            <a:headEnd/>
            <a:tailEnd/>
          </a:ln>
          <a:effectLst/>
        </p:spPr>
        <p:txBody>
          <a:bodyPr wrap="none" lIns="19720" tIns="9860" rIns="19720" bIns="986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930"/>
          </a:p>
        </p:txBody>
      </p:sp>
      <p:sp>
        <p:nvSpPr>
          <p:cNvPr id="86050" name="Rectangle 34"/>
          <p:cNvSpPr>
            <a:spLocks noChangeArrowheads="1"/>
          </p:cNvSpPr>
          <p:nvPr userDrawn="1"/>
        </p:nvSpPr>
        <p:spPr bwMode="auto">
          <a:xfrm>
            <a:off x="5039706" y="1438011"/>
            <a:ext cx="4691807" cy="5246687"/>
          </a:xfrm>
          <a:prstGeom prst="rect">
            <a:avLst/>
          </a:prstGeom>
          <a:solidFill>
            <a:schemeClr val="accent1"/>
          </a:solidFill>
          <a:ln w="9525">
            <a:noFill/>
            <a:miter lim="800000"/>
            <a:headEnd/>
            <a:tailEnd/>
          </a:ln>
          <a:effectLst/>
        </p:spPr>
        <p:txBody>
          <a:bodyPr wrap="none" lIns="19720" tIns="9860" rIns="19720" bIns="986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930"/>
          </a:p>
        </p:txBody>
      </p:sp>
      <p:sp>
        <p:nvSpPr>
          <p:cNvPr id="26" name="TextBox 25"/>
          <p:cNvSpPr txBox="1"/>
          <p:nvPr userDrawn="1"/>
        </p:nvSpPr>
        <p:spPr>
          <a:xfrm>
            <a:off x="8707878" y="6680068"/>
            <a:ext cx="1042266" cy="79160"/>
          </a:xfrm>
          <a:prstGeom prst="rect">
            <a:avLst/>
          </a:prstGeom>
          <a:noFill/>
        </p:spPr>
        <p:txBody>
          <a:bodyPr lIns="19720" tIns="9860" rIns="19720" bIns="986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r" eaLnBrk="1" hangingPunct="1"/>
            <a:r>
              <a:rPr lang="en-US" altLang="en-US" sz="385">
                <a:solidFill>
                  <a:schemeClr val="accent1"/>
                </a:solidFill>
                <a:latin typeface="Trebuchet MS" panose="020B0603020202020204" pitchFamily="34" charset="0"/>
              </a:rPr>
              <a:t>www.buffalo.edu</a:t>
            </a:r>
          </a:p>
        </p:txBody>
      </p:sp>
      <p:sp>
        <p:nvSpPr>
          <p:cNvPr id="12" name="Rectangle 36"/>
          <p:cNvSpPr>
            <a:spLocks noChangeArrowheads="1"/>
          </p:cNvSpPr>
          <p:nvPr userDrawn="1"/>
        </p:nvSpPr>
        <p:spPr bwMode="auto">
          <a:xfrm>
            <a:off x="0" y="0"/>
            <a:ext cx="9906000" cy="1300096"/>
          </a:xfrm>
          <a:prstGeom prst="rect">
            <a:avLst/>
          </a:prstGeom>
          <a:gradFill flip="none" rotWithShape="1">
            <a:gsLst>
              <a:gs pos="68000">
                <a:srgbClr val="041A9B"/>
              </a:gs>
              <a:gs pos="100000">
                <a:srgbClr val="081E60"/>
              </a:gs>
            </a:gsLst>
            <a:lin ang="5400000" scaled="0"/>
            <a:tileRect/>
          </a:gradFill>
          <a:ln w="9525">
            <a:noFill/>
            <a:miter lim="800000"/>
            <a:headEnd/>
            <a:tailEnd/>
          </a:ln>
          <a:effectLst/>
        </p:spPr>
        <p:txBody>
          <a:bodyPr wrap="none" lIns="19720" tIns="9860" rIns="19720" bIns="986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930"/>
          </a:p>
        </p:txBody>
      </p:sp>
      <p:pic>
        <p:nvPicPr>
          <p:cNvPr id="5126" name="Picture 13" descr="ROlogo_lockup_oneline_white.eps"/>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99926" y="133284"/>
            <a:ext cx="4597576" cy="21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27" name="Straight Connector 13"/>
          <p:cNvCxnSpPr>
            <a:cxnSpLocks noChangeShapeType="1"/>
          </p:cNvCxnSpPr>
          <p:nvPr userDrawn="1"/>
        </p:nvCxnSpPr>
        <p:spPr bwMode="auto">
          <a:xfrm>
            <a:off x="0" y="474266"/>
            <a:ext cx="9906000" cy="331"/>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830" r:id="rId1"/>
    <p:sldLayoutId id="2147483820" r:id="rId2"/>
    <p:sldLayoutId id="2147483821" r:id="rId3"/>
  </p:sldLayoutIdLst>
  <p:txStyles>
    <p:titleStyle>
      <a:lvl1pPr algn="l" rtl="0" eaLnBrk="0" fontAlgn="base" hangingPunct="0">
        <a:spcBef>
          <a:spcPct val="0"/>
        </a:spcBef>
        <a:spcAft>
          <a:spcPct val="0"/>
        </a:spcAft>
        <a:defRPr sz="1859">
          <a:solidFill>
            <a:srgbClr val="FFFFFF"/>
          </a:solidFill>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2pPr>
      <a:lvl3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3pPr>
      <a:lvl4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4pPr>
      <a:lvl5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5pPr>
      <a:lvl6pPr marL="98589" algn="ctr" rtl="0" eaLnBrk="1" fontAlgn="base" hangingPunct="1">
        <a:spcBef>
          <a:spcPct val="0"/>
        </a:spcBef>
        <a:spcAft>
          <a:spcPct val="0"/>
        </a:spcAft>
        <a:defRPr sz="1859">
          <a:solidFill>
            <a:schemeClr val="tx2"/>
          </a:solidFill>
          <a:latin typeface="Arial Black" pitchFamily="61" charset="0"/>
        </a:defRPr>
      </a:lvl6pPr>
      <a:lvl7pPr marL="197177" algn="ctr" rtl="0" eaLnBrk="1" fontAlgn="base" hangingPunct="1">
        <a:spcBef>
          <a:spcPct val="0"/>
        </a:spcBef>
        <a:spcAft>
          <a:spcPct val="0"/>
        </a:spcAft>
        <a:defRPr sz="1859">
          <a:solidFill>
            <a:schemeClr val="tx2"/>
          </a:solidFill>
          <a:latin typeface="Arial Black" pitchFamily="61" charset="0"/>
        </a:defRPr>
      </a:lvl7pPr>
      <a:lvl8pPr marL="295766" algn="ctr" rtl="0" eaLnBrk="1" fontAlgn="base" hangingPunct="1">
        <a:spcBef>
          <a:spcPct val="0"/>
        </a:spcBef>
        <a:spcAft>
          <a:spcPct val="0"/>
        </a:spcAft>
        <a:defRPr sz="1859">
          <a:solidFill>
            <a:schemeClr val="tx2"/>
          </a:solidFill>
          <a:latin typeface="Arial Black" pitchFamily="61" charset="0"/>
        </a:defRPr>
      </a:lvl8pPr>
      <a:lvl9pPr marL="394354" algn="ctr" rtl="0" eaLnBrk="1" fontAlgn="base" hangingPunct="1">
        <a:spcBef>
          <a:spcPct val="0"/>
        </a:spcBef>
        <a:spcAft>
          <a:spcPct val="0"/>
        </a:spcAft>
        <a:defRPr sz="1859">
          <a:solidFill>
            <a:schemeClr val="tx2"/>
          </a:solidFill>
          <a:latin typeface="Arial Black" pitchFamily="61" charset="0"/>
        </a:defRPr>
      </a:lvl9pPr>
    </p:titleStyle>
    <p:bodyStyle>
      <a:lvl1pPr marL="73942" indent="-73942" algn="l" rtl="0" eaLnBrk="0" fontAlgn="base" hangingPunct="0">
        <a:spcBef>
          <a:spcPct val="20000"/>
        </a:spcBef>
        <a:spcAft>
          <a:spcPct val="0"/>
        </a:spcAft>
        <a:buChar char="•"/>
        <a:defRPr sz="641">
          <a:solidFill>
            <a:schemeClr val="tx1"/>
          </a:solidFill>
          <a:latin typeface="+mn-lt"/>
          <a:ea typeface="ＭＳ Ｐゴシック" pitchFamily="108" charset="-128"/>
          <a:cs typeface="ＭＳ Ｐゴシック" pitchFamily="108" charset="-128"/>
        </a:defRPr>
      </a:lvl1pPr>
      <a:lvl2pPr marL="159522" indent="-60933" algn="l" rtl="0" eaLnBrk="0" fontAlgn="base" hangingPunct="0">
        <a:spcBef>
          <a:spcPct val="20000"/>
        </a:spcBef>
        <a:spcAft>
          <a:spcPct val="0"/>
        </a:spcAft>
        <a:buChar char="–"/>
        <a:defRPr sz="641">
          <a:solidFill>
            <a:schemeClr val="tx1"/>
          </a:solidFill>
          <a:latin typeface="+mn-lt"/>
          <a:ea typeface="ＭＳ Ｐゴシック" pitchFamily="61" charset="-128"/>
        </a:defRPr>
      </a:lvl2pPr>
      <a:lvl3pPr marL="246472" indent="-49294" algn="l" rtl="0" eaLnBrk="0" fontAlgn="base" hangingPunct="0">
        <a:spcBef>
          <a:spcPct val="20000"/>
        </a:spcBef>
        <a:spcAft>
          <a:spcPct val="0"/>
        </a:spcAft>
        <a:buChar char="•"/>
        <a:defRPr sz="513">
          <a:solidFill>
            <a:schemeClr val="tx1"/>
          </a:solidFill>
          <a:latin typeface="+mn-lt"/>
          <a:ea typeface="ＭＳ Ｐゴシック" pitchFamily="61" charset="-128"/>
        </a:defRPr>
      </a:lvl3pPr>
      <a:lvl4pPr marL="345060" indent="-49294" algn="l" rtl="0" eaLnBrk="0" fontAlgn="base" hangingPunct="0">
        <a:spcBef>
          <a:spcPct val="20000"/>
        </a:spcBef>
        <a:spcAft>
          <a:spcPct val="0"/>
        </a:spcAft>
        <a:buChar char="–"/>
        <a:defRPr sz="417">
          <a:solidFill>
            <a:schemeClr val="tx1"/>
          </a:solidFill>
          <a:latin typeface="+mn-lt"/>
          <a:ea typeface="ＭＳ Ｐゴシック" pitchFamily="61" charset="-128"/>
        </a:defRPr>
      </a:lvl4pPr>
      <a:lvl5pPr marL="443649" indent="-49294" algn="l" rtl="0" eaLnBrk="0" fontAlgn="base" hangingPunct="0">
        <a:spcBef>
          <a:spcPct val="20000"/>
        </a:spcBef>
        <a:spcAft>
          <a:spcPct val="0"/>
        </a:spcAft>
        <a:buChar char="»"/>
        <a:defRPr sz="417">
          <a:solidFill>
            <a:schemeClr val="tx1"/>
          </a:solidFill>
          <a:latin typeface="+mn-lt"/>
          <a:ea typeface="ＭＳ Ｐゴシック" pitchFamily="61" charset="-128"/>
        </a:defRPr>
      </a:lvl5pPr>
      <a:lvl6pPr marL="542237"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6pPr>
      <a:lvl7pPr marL="640826"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7pPr>
      <a:lvl8pPr marL="739414"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8pPr>
      <a:lvl9pPr marL="838003"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9pPr>
    </p:bodyStyle>
    <p:otherStyle>
      <a:defPPr>
        <a:defRPr lang="en-US"/>
      </a:defPPr>
      <a:lvl1pPr marL="0" algn="l" defTabSz="98589" rtl="0" eaLnBrk="1" latinLnBrk="0" hangingPunct="1">
        <a:defRPr sz="385" kern="1200">
          <a:solidFill>
            <a:schemeClr val="tx1"/>
          </a:solidFill>
          <a:latin typeface="+mn-lt"/>
          <a:ea typeface="+mn-ea"/>
          <a:cs typeface="+mn-cs"/>
        </a:defRPr>
      </a:lvl1pPr>
      <a:lvl2pPr marL="98589" algn="l" defTabSz="98589" rtl="0" eaLnBrk="1" latinLnBrk="0" hangingPunct="1">
        <a:defRPr sz="385" kern="1200">
          <a:solidFill>
            <a:schemeClr val="tx1"/>
          </a:solidFill>
          <a:latin typeface="+mn-lt"/>
          <a:ea typeface="+mn-ea"/>
          <a:cs typeface="+mn-cs"/>
        </a:defRPr>
      </a:lvl2pPr>
      <a:lvl3pPr marL="197177" algn="l" defTabSz="98589" rtl="0" eaLnBrk="1" latinLnBrk="0" hangingPunct="1">
        <a:defRPr sz="385" kern="1200">
          <a:solidFill>
            <a:schemeClr val="tx1"/>
          </a:solidFill>
          <a:latin typeface="+mn-lt"/>
          <a:ea typeface="+mn-ea"/>
          <a:cs typeface="+mn-cs"/>
        </a:defRPr>
      </a:lvl3pPr>
      <a:lvl4pPr marL="295766" algn="l" defTabSz="98589" rtl="0" eaLnBrk="1" latinLnBrk="0" hangingPunct="1">
        <a:defRPr sz="385" kern="1200">
          <a:solidFill>
            <a:schemeClr val="tx1"/>
          </a:solidFill>
          <a:latin typeface="+mn-lt"/>
          <a:ea typeface="+mn-ea"/>
          <a:cs typeface="+mn-cs"/>
        </a:defRPr>
      </a:lvl4pPr>
      <a:lvl5pPr marL="394354" algn="l" defTabSz="98589" rtl="0" eaLnBrk="1" latinLnBrk="0" hangingPunct="1">
        <a:defRPr sz="385" kern="1200">
          <a:solidFill>
            <a:schemeClr val="tx1"/>
          </a:solidFill>
          <a:latin typeface="+mn-lt"/>
          <a:ea typeface="+mn-ea"/>
          <a:cs typeface="+mn-cs"/>
        </a:defRPr>
      </a:lvl5pPr>
      <a:lvl6pPr marL="492943" algn="l" defTabSz="98589" rtl="0" eaLnBrk="1" latinLnBrk="0" hangingPunct="1">
        <a:defRPr sz="385" kern="1200">
          <a:solidFill>
            <a:schemeClr val="tx1"/>
          </a:solidFill>
          <a:latin typeface="+mn-lt"/>
          <a:ea typeface="+mn-ea"/>
          <a:cs typeface="+mn-cs"/>
        </a:defRPr>
      </a:lvl6pPr>
      <a:lvl7pPr marL="591531" algn="l" defTabSz="98589" rtl="0" eaLnBrk="1" latinLnBrk="0" hangingPunct="1">
        <a:defRPr sz="385" kern="1200">
          <a:solidFill>
            <a:schemeClr val="tx1"/>
          </a:solidFill>
          <a:latin typeface="+mn-lt"/>
          <a:ea typeface="+mn-ea"/>
          <a:cs typeface="+mn-cs"/>
        </a:defRPr>
      </a:lvl7pPr>
      <a:lvl8pPr marL="690120" algn="l" defTabSz="98589" rtl="0" eaLnBrk="1" latinLnBrk="0" hangingPunct="1">
        <a:defRPr sz="385" kern="1200">
          <a:solidFill>
            <a:schemeClr val="tx1"/>
          </a:solidFill>
          <a:latin typeface="+mn-lt"/>
          <a:ea typeface="+mn-ea"/>
          <a:cs typeface="+mn-cs"/>
        </a:defRPr>
      </a:lvl8pPr>
      <a:lvl9pPr marL="788709" algn="l" defTabSz="98589" rtl="0" eaLnBrk="1" latinLnBrk="0" hangingPunct="1">
        <a:defRPr sz="38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666666"/>
            </a:gs>
            <a:gs pos="50999">
              <a:srgbClr val="CCCCCC"/>
            </a:gs>
            <a:gs pos="100000">
              <a:srgbClr val="CCCCCC"/>
            </a:gs>
          </a:gsLst>
          <a:lin ang="16440000"/>
        </a:gradFill>
        <a:effectLst/>
      </p:bgPr>
    </p:bg>
    <p:spTree>
      <p:nvGrpSpPr>
        <p:cNvPr id="1" name=""/>
        <p:cNvGrpSpPr/>
        <p:nvPr/>
      </p:nvGrpSpPr>
      <p:grpSpPr>
        <a:xfrm>
          <a:off x="0" y="0"/>
          <a:ext cx="0" cy="0"/>
          <a:chOff x="0" y="0"/>
          <a:chExt cx="0" cy="0"/>
        </a:xfrm>
      </p:grpSpPr>
      <p:sp>
        <p:nvSpPr>
          <p:cNvPr id="86049" name="Rectangle 33"/>
          <p:cNvSpPr>
            <a:spLocks noChangeArrowheads="1"/>
          </p:cNvSpPr>
          <p:nvPr userDrawn="1"/>
        </p:nvSpPr>
        <p:spPr bwMode="auto">
          <a:xfrm>
            <a:off x="169471" y="1449586"/>
            <a:ext cx="9571716" cy="5235112"/>
          </a:xfrm>
          <a:prstGeom prst="rect">
            <a:avLst/>
          </a:prstGeom>
          <a:solidFill>
            <a:schemeClr val="accent1"/>
          </a:solidFill>
          <a:ln w="9525">
            <a:solidFill>
              <a:schemeClr val="bg2">
                <a:lumMod val="40000"/>
                <a:lumOff val="60000"/>
              </a:schemeClr>
            </a:solidFill>
            <a:miter lim="800000"/>
            <a:headEnd/>
            <a:tailEnd/>
          </a:ln>
          <a:effectLst/>
        </p:spPr>
        <p:txBody>
          <a:bodyPr wrap="none" lIns="19720" tIns="9860" rIns="19720" bIns="986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930"/>
          </a:p>
        </p:txBody>
      </p:sp>
      <p:sp>
        <p:nvSpPr>
          <p:cNvPr id="18" name="TextBox 17"/>
          <p:cNvSpPr txBox="1"/>
          <p:nvPr userDrawn="1"/>
        </p:nvSpPr>
        <p:spPr>
          <a:xfrm>
            <a:off x="8707878" y="6680068"/>
            <a:ext cx="1042266" cy="79160"/>
          </a:xfrm>
          <a:prstGeom prst="rect">
            <a:avLst/>
          </a:prstGeom>
          <a:noFill/>
        </p:spPr>
        <p:txBody>
          <a:bodyPr lIns="19720" tIns="9860" rIns="19720" bIns="986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r" eaLnBrk="1" hangingPunct="1"/>
            <a:r>
              <a:rPr lang="en-US" altLang="en-US" sz="385">
                <a:solidFill>
                  <a:schemeClr val="accent1"/>
                </a:solidFill>
                <a:latin typeface="Trebuchet MS" panose="020B0603020202020204" pitchFamily="34" charset="0"/>
              </a:rPr>
              <a:t>www.buffalo.edu</a:t>
            </a:r>
          </a:p>
        </p:txBody>
      </p:sp>
      <p:sp>
        <p:nvSpPr>
          <p:cNvPr id="14" name="Rectangle 36"/>
          <p:cNvSpPr>
            <a:spLocks noChangeArrowheads="1"/>
          </p:cNvSpPr>
          <p:nvPr userDrawn="1"/>
        </p:nvSpPr>
        <p:spPr bwMode="auto">
          <a:xfrm>
            <a:off x="0" y="0"/>
            <a:ext cx="9906000" cy="1300096"/>
          </a:xfrm>
          <a:prstGeom prst="rect">
            <a:avLst/>
          </a:prstGeom>
          <a:gradFill flip="none" rotWithShape="1">
            <a:gsLst>
              <a:gs pos="68000">
                <a:srgbClr val="041A9B"/>
              </a:gs>
              <a:gs pos="100000">
                <a:srgbClr val="081E60"/>
              </a:gs>
            </a:gsLst>
            <a:lin ang="5400000" scaled="0"/>
            <a:tileRect/>
          </a:gradFill>
          <a:ln w="9525">
            <a:noFill/>
            <a:miter lim="800000"/>
            <a:headEnd/>
            <a:tailEnd/>
          </a:ln>
          <a:effectLst/>
        </p:spPr>
        <p:txBody>
          <a:bodyPr wrap="none" lIns="19720" tIns="9860" rIns="19720" bIns="986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930"/>
          </a:p>
        </p:txBody>
      </p:sp>
      <p:pic>
        <p:nvPicPr>
          <p:cNvPr id="9221" name="Picture 13" descr="ROlogo_lockup_oneline_white.eps"/>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99926" y="133284"/>
            <a:ext cx="4597576" cy="21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22" name="Straight Connector 16"/>
          <p:cNvCxnSpPr>
            <a:cxnSpLocks noChangeShapeType="1"/>
          </p:cNvCxnSpPr>
          <p:nvPr userDrawn="1"/>
        </p:nvCxnSpPr>
        <p:spPr bwMode="auto">
          <a:xfrm>
            <a:off x="0" y="474266"/>
            <a:ext cx="9906000" cy="331"/>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822" r:id="rId1"/>
    <p:sldLayoutId id="2147483823" r:id="rId2"/>
  </p:sldLayoutIdLst>
  <p:txStyles>
    <p:titleStyle>
      <a:lvl1pPr algn="l" rtl="0" eaLnBrk="0" fontAlgn="base" hangingPunct="0">
        <a:spcBef>
          <a:spcPct val="0"/>
        </a:spcBef>
        <a:spcAft>
          <a:spcPct val="0"/>
        </a:spcAft>
        <a:defRPr sz="1859">
          <a:solidFill>
            <a:srgbClr val="FFFFFF"/>
          </a:solidFill>
          <a:latin typeface="+mj-lt"/>
          <a:ea typeface="ＭＳ Ｐゴシック" pitchFamily="108" charset="-128"/>
          <a:cs typeface="ＭＳ Ｐゴシック" pitchFamily="108" charset="-128"/>
        </a:defRPr>
      </a:lvl1pPr>
      <a:lvl2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2pPr>
      <a:lvl3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3pPr>
      <a:lvl4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4pPr>
      <a:lvl5pPr algn="l" rtl="0" eaLnBrk="0" fontAlgn="base" hangingPunct="0">
        <a:spcBef>
          <a:spcPct val="0"/>
        </a:spcBef>
        <a:spcAft>
          <a:spcPct val="0"/>
        </a:spcAft>
        <a:defRPr sz="1859">
          <a:solidFill>
            <a:srgbClr val="FFFFFF"/>
          </a:solidFill>
          <a:latin typeface="Arial Black" pitchFamily="61" charset="0"/>
          <a:ea typeface="ＭＳ Ｐゴシック" pitchFamily="108" charset="-128"/>
          <a:cs typeface="ＭＳ Ｐゴシック" pitchFamily="108" charset="-128"/>
        </a:defRPr>
      </a:lvl5pPr>
      <a:lvl6pPr marL="98589" algn="ctr" rtl="0" eaLnBrk="1" fontAlgn="base" hangingPunct="1">
        <a:spcBef>
          <a:spcPct val="0"/>
        </a:spcBef>
        <a:spcAft>
          <a:spcPct val="0"/>
        </a:spcAft>
        <a:defRPr sz="1859">
          <a:solidFill>
            <a:schemeClr val="tx2"/>
          </a:solidFill>
          <a:latin typeface="Arial Black" pitchFamily="61" charset="0"/>
        </a:defRPr>
      </a:lvl6pPr>
      <a:lvl7pPr marL="197177" algn="ctr" rtl="0" eaLnBrk="1" fontAlgn="base" hangingPunct="1">
        <a:spcBef>
          <a:spcPct val="0"/>
        </a:spcBef>
        <a:spcAft>
          <a:spcPct val="0"/>
        </a:spcAft>
        <a:defRPr sz="1859">
          <a:solidFill>
            <a:schemeClr val="tx2"/>
          </a:solidFill>
          <a:latin typeface="Arial Black" pitchFamily="61" charset="0"/>
        </a:defRPr>
      </a:lvl7pPr>
      <a:lvl8pPr marL="295766" algn="ctr" rtl="0" eaLnBrk="1" fontAlgn="base" hangingPunct="1">
        <a:spcBef>
          <a:spcPct val="0"/>
        </a:spcBef>
        <a:spcAft>
          <a:spcPct val="0"/>
        </a:spcAft>
        <a:defRPr sz="1859">
          <a:solidFill>
            <a:schemeClr val="tx2"/>
          </a:solidFill>
          <a:latin typeface="Arial Black" pitchFamily="61" charset="0"/>
        </a:defRPr>
      </a:lvl8pPr>
      <a:lvl9pPr marL="394354" algn="ctr" rtl="0" eaLnBrk="1" fontAlgn="base" hangingPunct="1">
        <a:spcBef>
          <a:spcPct val="0"/>
        </a:spcBef>
        <a:spcAft>
          <a:spcPct val="0"/>
        </a:spcAft>
        <a:defRPr sz="1859">
          <a:solidFill>
            <a:schemeClr val="tx2"/>
          </a:solidFill>
          <a:latin typeface="Arial Black" pitchFamily="61" charset="0"/>
        </a:defRPr>
      </a:lvl9pPr>
    </p:titleStyle>
    <p:bodyStyle>
      <a:lvl1pPr marL="73942" indent="-73942" algn="l" rtl="0" eaLnBrk="0" fontAlgn="base" hangingPunct="0">
        <a:spcBef>
          <a:spcPct val="20000"/>
        </a:spcBef>
        <a:spcAft>
          <a:spcPct val="0"/>
        </a:spcAft>
        <a:buChar char="•"/>
        <a:defRPr sz="641">
          <a:solidFill>
            <a:schemeClr val="tx1"/>
          </a:solidFill>
          <a:latin typeface="+mn-lt"/>
          <a:ea typeface="ＭＳ Ｐゴシック" pitchFamily="108" charset="-128"/>
          <a:cs typeface="ＭＳ Ｐゴシック" pitchFamily="108" charset="-128"/>
        </a:defRPr>
      </a:lvl1pPr>
      <a:lvl2pPr marL="159522" indent="-60933" algn="l" rtl="0" eaLnBrk="0" fontAlgn="base" hangingPunct="0">
        <a:spcBef>
          <a:spcPct val="20000"/>
        </a:spcBef>
        <a:spcAft>
          <a:spcPct val="0"/>
        </a:spcAft>
        <a:buChar char="–"/>
        <a:defRPr sz="641">
          <a:solidFill>
            <a:schemeClr val="tx1"/>
          </a:solidFill>
          <a:latin typeface="+mn-lt"/>
          <a:ea typeface="ＭＳ Ｐゴシック" pitchFamily="61" charset="-128"/>
        </a:defRPr>
      </a:lvl2pPr>
      <a:lvl3pPr marL="246472" indent="-49294" algn="l" rtl="0" eaLnBrk="0" fontAlgn="base" hangingPunct="0">
        <a:spcBef>
          <a:spcPct val="20000"/>
        </a:spcBef>
        <a:spcAft>
          <a:spcPct val="0"/>
        </a:spcAft>
        <a:buChar char="•"/>
        <a:defRPr sz="513">
          <a:solidFill>
            <a:schemeClr val="tx1"/>
          </a:solidFill>
          <a:latin typeface="+mn-lt"/>
          <a:ea typeface="ＭＳ Ｐゴシック" pitchFamily="61" charset="-128"/>
        </a:defRPr>
      </a:lvl3pPr>
      <a:lvl4pPr marL="345060" indent="-49294" algn="l" rtl="0" eaLnBrk="0" fontAlgn="base" hangingPunct="0">
        <a:spcBef>
          <a:spcPct val="20000"/>
        </a:spcBef>
        <a:spcAft>
          <a:spcPct val="0"/>
        </a:spcAft>
        <a:buChar char="–"/>
        <a:defRPr sz="417">
          <a:solidFill>
            <a:schemeClr val="tx1"/>
          </a:solidFill>
          <a:latin typeface="+mn-lt"/>
          <a:ea typeface="ＭＳ Ｐゴシック" pitchFamily="61" charset="-128"/>
        </a:defRPr>
      </a:lvl4pPr>
      <a:lvl5pPr marL="443649" indent="-49294" algn="l" rtl="0" eaLnBrk="0" fontAlgn="base" hangingPunct="0">
        <a:spcBef>
          <a:spcPct val="20000"/>
        </a:spcBef>
        <a:spcAft>
          <a:spcPct val="0"/>
        </a:spcAft>
        <a:buChar char="»"/>
        <a:defRPr sz="417">
          <a:solidFill>
            <a:schemeClr val="tx1"/>
          </a:solidFill>
          <a:latin typeface="+mn-lt"/>
          <a:ea typeface="ＭＳ Ｐゴシック" pitchFamily="61" charset="-128"/>
        </a:defRPr>
      </a:lvl5pPr>
      <a:lvl6pPr marL="542237"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6pPr>
      <a:lvl7pPr marL="640826"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7pPr>
      <a:lvl8pPr marL="739414"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8pPr>
      <a:lvl9pPr marL="838003" indent="-49294" algn="l" rtl="0" eaLnBrk="1" fontAlgn="base" hangingPunct="1">
        <a:spcBef>
          <a:spcPct val="20000"/>
        </a:spcBef>
        <a:spcAft>
          <a:spcPct val="0"/>
        </a:spcAft>
        <a:buChar char="»"/>
        <a:defRPr sz="417">
          <a:solidFill>
            <a:schemeClr val="tx1"/>
          </a:solidFill>
          <a:latin typeface="+mn-lt"/>
          <a:ea typeface="ＭＳ Ｐゴシック" pitchFamily="61" charset="-128"/>
        </a:defRPr>
      </a:lvl9pPr>
    </p:bodyStyle>
    <p:otherStyle>
      <a:defPPr>
        <a:defRPr lang="en-US"/>
      </a:defPPr>
      <a:lvl1pPr marL="0" algn="l" defTabSz="98589" rtl="0" eaLnBrk="1" latinLnBrk="0" hangingPunct="1">
        <a:defRPr sz="385" kern="1200">
          <a:solidFill>
            <a:schemeClr val="tx1"/>
          </a:solidFill>
          <a:latin typeface="+mn-lt"/>
          <a:ea typeface="+mn-ea"/>
          <a:cs typeface="+mn-cs"/>
        </a:defRPr>
      </a:lvl1pPr>
      <a:lvl2pPr marL="98589" algn="l" defTabSz="98589" rtl="0" eaLnBrk="1" latinLnBrk="0" hangingPunct="1">
        <a:defRPr sz="385" kern="1200">
          <a:solidFill>
            <a:schemeClr val="tx1"/>
          </a:solidFill>
          <a:latin typeface="+mn-lt"/>
          <a:ea typeface="+mn-ea"/>
          <a:cs typeface="+mn-cs"/>
        </a:defRPr>
      </a:lvl2pPr>
      <a:lvl3pPr marL="197177" algn="l" defTabSz="98589" rtl="0" eaLnBrk="1" latinLnBrk="0" hangingPunct="1">
        <a:defRPr sz="385" kern="1200">
          <a:solidFill>
            <a:schemeClr val="tx1"/>
          </a:solidFill>
          <a:latin typeface="+mn-lt"/>
          <a:ea typeface="+mn-ea"/>
          <a:cs typeface="+mn-cs"/>
        </a:defRPr>
      </a:lvl3pPr>
      <a:lvl4pPr marL="295766" algn="l" defTabSz="98589" rtl="0" eaLnBrk="1" latinLnBrk="0" hangingPunct="1">
        <a:defRPr sz="385" kern="1200">
          <a:solidFill>
            <a:schemeClr val="tx1"/>
          </a:solidFill>
          <a:latin typeface="+mn-lt"/>
          <a:ea typeface="+mn-ea"/>
          <a:cs typeface="+mn-cs"/>
        </a:defRPr>
      </a:lvl4pPr>
      <a:lvl5pPr marL="394354" algn="l" defTabSz="98589" rtl="0" eaLnBrk="1" latinLnBrk="0" hangingPunct="1">
        <a:defRPr sz="385" kern="1200">
          <a:solidFill>
            <a:schemeClr val="tx1"/>
          </a:solidFill>
          <a:latin typeface="+mn-lt"/>
          <a:ea typeface="+mn-ea"/>
          <a:cs typeface="+mn-cs"/>
        </a:defRPr>
      </a:lvl5pPr>
      <a:lvl6pPr marL="492943" algn="l" defTabSz="98589" rtl="0" eaLnBrk="1" latinLnBrk="0" hangingPunct="1">
        <a:defRPr sz="385" kern="1200">
          <a:solidFill>
            <a:schemeClr val="tx1"/>
          </a:solidFill>
          <a:latin typeface="+mn-lt"/>
          <a:ea typeface="+mn-ea"/>
          <a:cs typeface="+mn-cs"/>
        </a:defRPr>
      </a:lvl6pPr>
      <a:lvl7pPr marL="591531" algn="l" defTabSz="98589" rtl="0" eaLnBrk="1" latinLnBrk="0" hangingPunct="1">
        <a:defRPr sz="385" kern="1200">
          <a:solidFill>
            <a:schemeClr val="tx1"/>
          </a:solidFill>
          <a:latin typeface="+mn-lt"/>
          <a:ea typeface="+mn-ea"/>
          <a:cs typeface="+mn-cs"/>
        </a:defRPr>
      </a:lvl7pPr>
      <a:lvl8pPr marL="690120" algn="l" defTabSz="98589" rtl="0" eaLnBrk="1" latinLnBrk="0" hangingPunct="1">
        <a:defRPr sz="385" kern="1200">
          <a:solidFill>
            <a:schemeClr val="tx1"/>
          </a:solidFill>
          <a:latin typeface="+mn-lt"/>
          <a:ea typeface="+mn-ea"/>
          <a:cs typeface="+mn-cs"/>
        </a:defRPr>
      </a:lvl8pPr>
      <a:lvl9pPr marL="788709" algn="l" defTabSz="98589" rtl="0" eaLnBrk="1" latinLnBrk="0" hangingPunct="1">
        <a:defRPr sz="38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pPr/>
              <a:t>24-Feb-18</a:t>
            </a:fld>
            <a:endParaRPr lang="en-US"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pPr/>
              <a:t>‹#›</a:t>
            </a:fld>
            <a:endParaRPr lang="en-US" dirty="0"/>
          </a:p>
        </p:txBody>
      </p:sp>
      <p:sp>
        <p:nvSpPr>
          <p:cNvPr id="7" name="TextBox 6"/>
          <p:cNvSpPr txBox="1"/>
          <p:nvPr userDrawn="1"/>
        </p:nvSpPr>
        <p:spPr>
          <a:xfrm>
            <a:off x="8707878" y="6680068"/>
            <a:ext cx="1042266" cy="79160"/>
          </a:xfrm>
          <a:prstGeom prst="rect">
            <a:avLst/>
          </a:prstGeom>
          <a:noFill/>
        </p:spPr>
        <p:txBody>
          <a:bodyPr lIns="19720" tIns="9860" rIns="19720" bIns="986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r" eaLnBrk="1" hangingPunct="1"/>
            <a:r>
              <a:rPr lang="en-US" altLang="en-US" sz="385">
                <a:solidFill>
                  <a:schemeClr val="accent1"/>
                </a:solidFill>
                <a:latin typeface="Trebuchet MS" panose="020B0603020202020204" pitchFamily="34" charset="0"/>
              </a:rPr>
              <a:t>www.buffalo.edu</a:t>
            </a:r>
          </a:p>
        </p:txBody>
      </p:sp>
      <p:sp>
        <p:nvSpPr>
          <p:cNvPr id="8" name="Rectangle 36"/>
          <p:cNvSpPr>
            <a:spLocks noChangeArrowheads="1"/>
          </p:cNvSpPr>
          <p:nvPr userDrawn="1"/>
        </p:nvSpPr>
        <p:spPr bwMode="auto">
          <a:xfrm>
            <a:off x="0" y="0"/>
            <a:ext cx="9906000" cy="1300096"/>
          </a:xfrm>
          <a:prstGeom prst="rect">
            <a:avLst/>
          </a:prstGeom>
          <a:gradFill flip="none" rotWithShape="1">
            <a:gsLst>
              <a:gs pos="68000">
                <a:srgbClr val="041A9B"/>
              </a:gs>
              <a:gs pos="100000">
                <a:srgbClr val="081E60"/>
              </a:gs>
            </a:gsLst>
            <a:lin ang="5400000" scaled="0"/>
            <a:tileRect/>
          </a:gradFill>
          <a:ln w="9525">
            <a:noFill/>
            <a:miter lim="800000"/>
            <a:headEnd/>
            <a:tailEnd/>
          </a:ln>
          <a:effectLst/>
        </p:spPr>
        <p:txBody>
          <a:bodyPr wrap="none" lIns="19720" tIns="9860" rIns="19720" bIns="9860" anchor="ct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930"/>
          </a:p>
        </p:txBody>
      </p:sp>
      <p:pic>
        <p:nvPicPr>
          <p:cNvPr id="9" name="Picture 13" descr="ROlogo_lockup_oneline_white.eps"/>
          <p:cNvPicPr>
            <a:picLocks noChangeAspect="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199926" y="133284"/>
            <a:ext cx="4597576" cy="214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11"/>
          <p:cNvCxnSpPr>
            <a:cxnSpLocks noChangeShapeType="1"/>
          </p:cNvCxnSpPr>
          <p:nvPr userDrawn="1"/>
        </p:nvCxnSpPr>
        <p:spPr bwMode="auto">
          <a:xfrm>
            <a:off x="0" y="474266"/>
            <a:ext cx="9906000" cy="331"/>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31921820"/>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25" r:id="rId13"/>
    <p:sldLayoutId id="2147483826" r:id="rId14"/>
    <p:sldLayoutId id="2147483827" r:id="rId15"/>
    <p:sldLayoutId id="2147483828" r:id="rId16"/>
    <p:sldLayoutId id="2147483829" r:id="rId17"/>
    <p:sldLayoutId id="2147483817" r:id="rId18"/>
    <p:sldLayoutId id="2147483818" r:id="rId19"/>
    <p:sldLayoutId id="2147483819"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www.dailymail.co.uk/sciencetech/article-3882746/Streaming-instead-dreaming-Using-phones-bed-stops-kids-sleeping-lead-health-issues.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323618" y="1291246"/>
            <a:ext cx="2076814" cy="177736"/>
          </a:xfrm>
          <a:prstGeom prst="rect">
            <a:avLst/>
          </a:prstGeom>
          <a:solidFill>
            <a:srgbClr val="7030A0"/>
          </a:solidFill>
          <a:ln>
            <a:noFill/>
          </a:ln>
          <a:extLst/>
        </p:spPr>
        <p:txBody>
          <a:bodyPr lIns="19683" tIns="9840" rIns="19683" bIns="984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ctr">
              <a:spcBef>
                <a:spcPct val="50000"/>
              </a:spcBef>
            </a:pPr>
            <a:r>
              <a:rPr lang="en-US" altLang="en-US" sz="1026" b="1" dirty="0">
                <a:solidFill>
                  <a:srgbClr val="F8F8F8"/>
                </a:solidFill>
                <a:latin typeface="Trebuchet MS" panose="020B0603020202020204" pitchFamily="34" charset="0"/>
              </a:rPr>
              <a:t>Abstract</a:t>
            </a:r>
          </a:p>
        </p:txBody>
      </p:sp>
      <p:sp>
        <p:nvSpPr>
          <p:cNvPr id="7" name="Text Box 388"/>
          <p:cNvSpPr txBox="1">
            <a:spLocks noChangeArrowheads="1"/>
          </p:cNvSpPr>
          <p:nvPr/>
        </p:nvSpPr>
        <p:spPr bwMode="auto">
          <a:xfrm>
            <a:off x="394811" y="3020387"/>
            <a:ext cx="2005621" cy="177736"/>
          </a:xfrm>
          <a:prstGeom prst="rect">
            <a:avLst/>
          </a:prstGeom>
          <a:solidFill>
            <a:srgbClr val="7030A0"/>
          </a:solidFill>
          <a:ln w="9525">
            <a:solidFill>
              <a:srgbClr val="000000"/>
            </a:solidFill>
            <a:miter lim="800000"/>
            <a:headEnd/>
            <a:tailEnd/>
          </a:ln>
          <a:extLst/>
        </p:spPr>
        <p:txBody>
          <a:bodyPr wrap="square" lIns="19683" tIns="9840" rIns="19683" bIns="984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ctr">
              <a:spcBef>
                <a:spcPct val="50000"/>
              </a:spcBef>
            </a:pPr>
            <a:r>
              <a:rPr lang="en-US" altLang="en-US" sz="1026" b="1" dirty="0">
                <a:solidFill>
                  <a:srgbClr val="F8F8F8"/>
                </a:solidFill>
                <a:latin typeface="Trebuchet MS" panose="020B0603020202020204" pitchFamily="34" charset="0"/>
              </a:rPr>
              <a:t>Introduction</a:t>
            </a:r>
          </a:p>
        </p:txBody>
      </p:sp>
      <p:sp>
        <p:nvSpPr>
          <p:cNvPr id="23" name="Text Box 405"/>
          <p:cNvSpPr txBox="1">
            <a:spLocks noChangeArrowheads="1"/>
          </p:cNvSpPr>
          <p:nvPr/>
        </p:nvSpPr>
        <p:spPr bwMode="auto">
          <a:xfrm>
            <a:off x="2627732" y="1331899"/>
            <a:ext cx="2080677" cy="177736"/>
          </a:xfrm>
          <a:prstGeom prst="rect">
            <a:avLst/>
          </a:prstGeom>
          <a:solidFill>
            <a:srgbClr val="7030A0"/>
          </a:solidFill>
          <a:ln>
            <a:noFill/>
          </a:ln>
          <a:extLst/>
        </p:spPr>
        <p:txBody>
          <a:bodyPr lIns="19683" tIns="9840" rIns="19683" bIns="984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ctr">
              <a:spcBef>
                <a:spcPct val="50000"/>
              </a:spcBef>
            </a:pPr>
            <a:r>
              <a:rPr lang="en-US" altLang="en-US" sz="1026" b="1" dirty="0">
                <a:solidFill>
                  <a:srgbClr val="F8F8F8"/>
                </a:solidFill>
                <a:latin typeface="Trebuchet MS" panose="020B0603020202020204" pitchFamily="34" charset="0"/>
              </a:rPr>
              <a:t>Methodology</a:t>
            </a:r>
          </a:p>
        </p:txBody>
      </p:sp>
      <p:sp>
        <p:nvSpPr>
          <p:cNvPr id="24" name="Text Box 406"/>
          <p:cNvSpPr txBox="1">
            <a:spLocks noChangeArrowheads="1"/>
          </p:cNvSpPr>
          <p:nvPr/>
        </p:nvSpPr>
        <p:spPr bwMode="auto">
          <a:xfrm>
            <a:off x="360676" y="3292512"/>
            <a:ext cx="2080677" cy="5832850"/>
          </a:xfrm>
          <a:prstGeom prst="rect">
            <a:avLst/>
          </a:prstGeom>
          <a:solidFill>
            <a:schemeClr val="accent2">
              <a:lumMod val="40000"/>
              <a:lumOff val="60000"/>
            </a:schemeClr>
          </a:solidFill>
          <a:ln>
            <a:noFill/>
          </a:ln>
          <a:extLst/>
        </p:spPr>
        <p:style>
          <a:lnRef idx="1">
            <a:schemeClr val="accent1"/>
          </a:lnRef>
          <a:fillRef idx="2">
            <a:schemeClr val="accent1"/>
          </a:fillRef>
          <a:effectRef idx="1">
            <a:schemeClr val="accent1"/>
          </a:effectRef>
          <a:fontRef idx="minor">
            <a:schemeClr val="dk1"/>
          </a:fontRef>
        </p:style>
        <p:txBody>
          <a:bodyPr lIns="98601" tIns="98601" rIns="98601" bIns="98601">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marL="146578" indent="-146578">
              <a:buFont typeface="Arial" panose="020B0604020202020204" pitchFamily="34" charset="0"/>
              <a:buChar char="•"/>
            </a:pPr>
            <a:r>
              <a:rPr lang="en-US" sz="1400" i="1" dirty="0" smtClean="0"/>
              <a:t>Research question: Is there any relationship between academic development and the use of iPhone/iPads among children from 1 to 15 years in UAE</a:t>
            </a:r>
            <a:r>
              <a:rPr lang="en-US" sz="1400" dirty="0"/>
              <a:t> (Koch, 2011)</a:t>
            </a:r>
            <a:r>
              <a:rPr lang="en-US" sz="1400" i="1" dirty="0" smtClean="0"/>
              <a:t>?</a:t>
            </a:r>
          </a:p>
          <a:p>
            <a:pPr marL="146578" indent="-146578">
              <a:buFont typeface="Arial" panose="020B0604020202020204" pitchFamily="34" charset="0"/>
              <a:buChar char="•"/>
            </a:pPr>
            <a:r>
              <a:rPr lang="en-US" altLang="en-US" sz="1400" i="1" dirty="0" smtClean="0"/>
              <a:t>Hypothesis:</a:t>
            </a:r>
          </a:p>
          <a:p>
            <a:r>
              <a:rPr lang="en-US" altLang="en-US" sz="1400" i="1" dirty="0" smtClean="0"/>
              <a:t>H0: iPhones/iPads have no effect on child’s development</a:t>
            </a:r>
            <a:r>
              <a:rPr lang="en-US" sz="1400" dirty="0"/>
              <a:t> (Donnelly &amp; Abdel-</a:t>
            </a:r>
            <a:r>
              <a:rPr lang="en-US" sz="1400" dirty="0" err="1"/>
              <a:t>Raouf</a:t>
            </a:r>
            <a:r>
              <a:rPr lang="en-US" sz="1400" dirty="0"/>
              <a:t>, 2016) </a:t>
            </a:r>
            <a:endParaRPr lang="en-US" altLang="en-US" sz="1400" i="1" dirty="0" smtClean="0"/>
          </a:p>
          <a:p>
            <a:r>
              <a:rPr lang="en-US" altLang="en-US" sz="1400" i="1" dirty="0" smtClean="0"/>
              <a:t>H1: </a:t>
            </a:r>
            <a:r>
              <a:rPr lang="en-US" altLang="en-US" sz="1400" i="1" dirty="0" smtClean="0"/>
              <a:t>iPhones/iPads </a:t>
            </a:r>
            <a:r>
              <a:rPr lang="en-US" altLang="en-US" sz="1400" i="1" dirty="0"/>
              <a:t>have </a:t>
            </a:r>
            <a:r>
              <a:rPr lang="en-US" altLang="en-US" sz="1400" i="1" dirty="0" smtClean="0"/>
              <a:t>effect </a:t>
            </a:r>
            <a:r>
              <a:rPr lang="en-US" altLang="en-US" sz="1400" i="1" dirty="0"/>
              <a:t>on child’s </a:t>
            </a:r>
            <a:r>
              <a:rPr lang="en-US" altLang="en-US" sz="1400" i="1" dirty="0" smtClean="0"/>
              <a:t>development </a:t>
            </a:r>
            <a:r>
              <a:rPr lang="en-US" sz="1400" dirty="0"/>
              <a:t>("Using mobiles and tablets at bedtime is bad for children's health", 2018) </a:t>
            </a:r>
            <a:endParaRPr lang="en-US" sz="1400" dirty="0" smtClean="0"/>
          </a:p>
          <a:p>
            <a:endParaRPr lang="en-US" altLang="en-US" sz="1400" i="1"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641" dirty="0"/>
          </a:p>
        </p:txBody>
      </p:sp>
      <p:sp>
        <p:nvSpPr>
          <p:cNvPr id="28" name="Text Box 410"/>
          <p:cNvSpPr txBox="1">
            <a:spLocks noChangeArrowheads="1"/>
          </p:cNvSpPr>
          <p:nvPr/>
        </p:nvSpPr>
        <p:spPr bwMode="auto">
          <a:xfrm>
            <a:off x="4864601" y="1354209"/>
            <a:ext cx="2500497" cy="177736"/>
          </a:xfrm>
          <a:prstGeom prst="rect">
            <a:avLst/>
          </a:prstGeom>
          <a:solidFill>
            <a:srgbClr val="7030A0"/>
          </a:solidFill>
          <a:ln>
            <a:noFill/>
          </a:ln>
          <a:extLst/>
        </p:spPr>
        <p:txBody>
          <a:bodyPr wrap="square" lIns="19683" tIns="9840" rIns="19683" bIns="984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ctr">
              <a:spcBef>
                <a:spcPct val="50000"/>
              </a:spcBef>
            </a:pPr>
            <a:r>
              <a:rPr lang="en-US" altLang="en-US" sz="1026" b="1" dirty="0">
                <a:solidFill>
                  <a:srgbClr val="F8F8F8"/>
                </a:solidFill>
                <a:latin typeface="Trebuchet MS" panose="020B0603020202020204" pitchFamily="34" charset="0"/>
              </a:rPr>
              <a:t>Findings/Results</a:t>
            </a:r>
          </a:p>
        </p:txBody>
      </p:sp>
      <p:sp>
        <p:nvSpPr>
          <p:cNvPr id="29" name="Text Box 411"/>
          <p:cNvSpPr txBox="1">
            <a:spLocks noChangeArrowheads="1"/>
          </p:cNvSpPr>
          <p:nvPr/>
        </p:nvSpPr>
        <p:spPr bwMode="auto">
          <a:xfrm>
            <a:off x="4877972" y="1637336"/>
            <a:ext cx="2487127" cy="1307123"/>
          </a:xfrm>
          <a:prstGeom prst="rect">
            <a:avLst/>
          </a:prstGeom>
          <a:solidFill>
            <a:schemeClr val="accent1">
              <a:lumMod val="40000"/>
              <a:lumOff val="60000"/>
            </a:schemeClr>
          </a:solidFill>
          <a:ln>
            <a:noFill/>
          </a:ln>
          <a:extLst/>
        </p:spPr>
        <p:txBody>
          <a:bodyPr wrap="square" lIns="98601" tIns="98601" rIns="98601" bIns="98601">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marL="171450" indent="-171450">
              <a:buFont typeface="Arial" panose="020B0604020202020204" pitchFamily="34" charset="0"/>
              <a:buChar char="•"/>
            </a:pPr>
            <a:r>
              <a:rPr lang="en-US" sz="1200" i="1" dirty="0" smtClean="0"/>
              <a:t>The experiment worked since there was a difference of means between the two groups. The null hypothesis was rejected  since there was sufficient evidence to indicate the relationship.</a:t>
            </a:r>
            <a:endParaRPr lang="en-US" sz="1200" i="1" dirty="0"/>
          </a:p>
        </p:txBody>
      </p:sp>
      <p:sp>
        <p:nvSpPr>
          <p:cNvPr id="30" name="Text Box 424"/>
          <p:cNvSpPr txBox="1">
            <a:spLocks noChangeArrowheads="1"/>
          </p:cNvSpPr>
          <p:nvPr/>
        </p:nvSpPr>
        <p:spPr bwMode="auto">
          <a:xfrm>
            <a:off x="4864601" y="5747959"/>
            <a:ext cx="4691800" cy="177736"/>
          </a:xfrm>
          <a:prstGeom prst="rect">
            <a:avLst/>
          </a:prstGeom>
          <a:solidFill>
            <a:srgbClr val="7030A0"/>
          </a:solidFill>
          <a:ln>
            <a:noFill/>
          </a:ln>
          <a:extLst/>
        </p:spPr>
        <p:txBody>
          <a:bodyPr wrap="square" lIns="19683" tIns="9840" rIns="19683" bIns="984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ctr">
              <a:spcBef>
                <a:spcPct val="50000"/>
              </a:spcBef>
            </a:pPr>
            <a:r>
              <a:rPr lang="en-US" altLang="en-US" sz="1026" b="1" dirty="0">
                <a:solidFill>
                  <a:srgbClr val="F8F8F8"/>
                </a:solidFill>
                <a:latin typeface="Trebuchet MS" panose="020B0603020202020204" pitchFamily="34" charset="0"/>
              </a:rPr>
              <a:t>References</a:t>
            </a:r>
          </a:p>
        </p:txBody>
      </p:sp>
      <p:grpSp>
        <p:nvGrpSpPr>
          <p:cNvPr id="32" name="Group 426"/>
          <p:cNvGrpSpPr>
            <a:grpSpLocks/>
          </p:cNvGrpSpPr>
          <p:nvPr/>
        </p:nvGrpSpPr>
        <p:grpSpPr bwMode="auto">
          <a:xfrm>
            <a:off x="5419248" y="3825959"/>
            <a:ext cx="1945850" cy="346604"/>
            <a:chOff x="11052" y="4026"/>
            <a:chExt cx="3875" cy="724"/>
          </a:xfrm>
        </p:grpSpPr>
        <p:pic>
          <p:nvPicPr>
            <p:cNvPr id="33" name="Picture 427" descr="picturefromf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2" y="4055"/>
              <a:ext cx="3051" cy="69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4" name="Text Box 428"/>
            <p:cNvSpPr txBox="1">
              <a:spLocks noChangeArrowheads="1"/>
            </p:cNvSpPr>
            <p:nvPr/>
          </p:nvSpPr>
          <p:spPr bwMode="auto">
            <a:xfrm>
              <a:off x="14103" y="4026"/>
              <a:ext cx="824"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spcBef>
                  <a:spcPct val="50000"/>
                </a:spcBef>
              </a:pPr>
              <a:r>
                <a:rPr lang="en-US" altLang="en-US" sz="449" dirty="0">
                  <a:solidFill>
                    <a:srgbClr val="FF9900"/>
                  </a:solidFill>
                </a:rPr>
                <a:t>(Figure 7)</a:t>
              </a:r>
            </a:p>
          </p:txBody>
        </p:sp>
      </p:grpSp>
      <p:sp>
        <p:nvSpPr>
          <p:cNvPr id="35" name="Text Box 429"/>
          <p:cNvSpPr txBox="1">
            <a:spLocks noChangeArrowheads="1"/>
          </p:cNvSpPr>
          <p:nvPr/>
        </p:nvSpPr>
        <p:spPr bwMode="auto">
          <a:xfrm>
            <a:off x="4877972" y="5925728"/>
            <a:ext cx="4678429" cy="1794821"/>
          </a:xfrm>
          <a:prstGeom prst="rect">
            <a:avLst/>
          </a:prstGeom>
          <a:solidFill>
            <a:schemeClr val="accent2">
              <a:lumMod val="40000"/>
              <a:lumOff val="60000"/>
            </a:schemeClr>
          </a:solidFill>
          <a:ln>
            <a:noFill/>
          </a:ln>
          <a:extLst/>
        </p:spPr>
        <p:txBody>
          <a:bodyPr wrap="square" lIns="98601" tIns="98601" rIns="98601" bIns="98601">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marL="146578" indent="-146578">
              <a:buFont typeface="Arial" panose="020B0604020202020204" pitchFamily="34" charset="0"/>
              <a:buChar char="•"/>
            </a:pPr>
            <a:r>
              <a:rPr lang="en-US" sz="1200" dirty="0"/>
              <a:t>Donnelly, R., &amp; Abdel-</a:t>
            </a:r>
            <a:r>
              <a:rPr lang="en-US" sz="1200" dirty="0" err="1"/>
              <a:t>Raouf</a:t>
            </a:r>
            <a:r>
              <a:rPr lang="en-US" sz="1200" dirty="0"/>
              <a:t>, F. (2016). </a:t>
            </a:r>
            <a:r>
              <a:rPr lang="en-US" sz="1200" i="1" dirty="0"/>
              <a:t>Statistics</a:t>
            </a:r>
            <a:r>
              <a:rPr lang="en-US" sz="1200" dirty="0"/>
              <a:t>. Indianapolis, Indiana: Alpha, a member of Penguin Random House LLC</a:t>
            </a:r>
            <a:r>
              <a:rPr lang="en-US" sz="1200" dirty="0" smtClean="0"/>
              <a:t>.</a:t>
            </a:r>
          </a:p>
          <a:p>
            <a:pPr marL="146578" indent="-146578">
              <a:buFont typeface="Arial" panose="020B0604020202020204" pitchFamily="34" charset="0"/>
              <a:buChar char="•"/>
            </a:pPr>
            <a:r>
              <a:rPr lang="en-US" sz="1200" dirty="0"/>
              <a:t>Koch, K. (2011). </a:t>
            </a:r>
            <a:r>
              <a:rPr lang="en-US" sz="1200" i="1" dirty="0"/>
              <a:t>Parameter estimation and hypothesis testing in linear models</a:t>
            </a:r>
            <a:r>
              <a:rPr lang="en-US" sz="1200" dirty="0"/>
              <a:t>. Berlin: Springer</a:t>
            </a:r>
            <a:r>
              <a:rPr lang="en-US" sz="1200" dirty="0" smtClean="0"/>
              <a:t>.</a:t>
            </a:r>
          </a:p>
          <a:p>
            <a:pPr marL="146578" indent="-146578">
              <a:buFont typeface="Arial" panose="020B0604020202020204" pitchFamily="34" charset="0"/>
              <a:buChar char="•"/>
            </a:pPr>
            <a:r>
              <a:rPr lang="en-US" sz="1200" i="1" dirty="0"/>
              <a:t>Using mobiles and tablets at bedtime is bad for children's health</a:t>
            </a:r>
            <a:r>
              <a:rPr lang="en-US" sz="1200" dirty="0"/>
              <a:t>. (2018). </a:t>
            </a:r>
            <a:r>
              <a:rPr lang="en-US" sz="1200" i="1" dirty="0"/>
              <a:t>Mail Online</a:t>
            </a:r>
            <a:r>
              <a:rPr lang="en-US" sz="1200" dirty="0"/>
              <a:t>. Retrieved 24 February 2018, from </a:t>
            </a:r>
            <a:r>
              <a:rPr lang="en-US" sz="1200" dirty="0">
                <a:hlinkClick r:id="rId4"/>
              </a:rPr>
              <a:t>http://</a:t>
            </a:r>
            <a:r>
              <a:rPr lang="en-US" sz="1200" dirty="0" smtClean="0">
                <a:hlinkClick r:id="rId4"/>
              </a:rPr>
              <a:t>www.dailymail.co.uk/sciencetech/article-3882746/Streaming-instead-dreaming-Using-phones-bed-stops-kids-sleeping-lead-health-issues.html</a:t>
            </a:r>
            <a:endParaRPr lang="en-US" sz="1200" dirty="0" smtClean="0"/>
          </a:p>
          <a:p>
            <a:pPr marL="146578" indent="-146578">
              <a:buFont typeface="Arial" panose="020B0604020202020204" pitchFamily="34" charset="0"/>
              <a:buChar char="•"/>
            </a:pPr>
            <a:endParaRPr lang="en-US" altLang="en-US" sz="769" dirty="0"/>
          </a:p>
        </p:txBody>
      </p:sp>
      <p:sp>
        <p:nvSpPr>
          <p:cNvPr id="43" name="Text Box 438"/>
          <p:cNvSpPr txBox="1">
            <a:spLocks noChangeArrowheads="1"/>
          </p:cNvSpPr>
          <p:nvPr/>
        </p:nvSpPr>
        <p:spPr bwMode="auto">
          <a:xfrm>
            <a:off x="7480991" y="1640747"/>
            <a:ext cx="2075410" cy="6193461"/>
          </a:xfrm>
          <a:prstGeom prst="rect">
            <a:avLst/>
          </a:prstGeom>
          <a:ln/>
          <a:extLst/>
        </p:spPr>
        <p:style>
          <a:lnRef idx="1">
            <a:schemeClr val="accent4"/>
          </a:lnRef>
          <a:fillRef idx="2">
            <a:schemeClr val="accent4"/>
          </a:fillRef>
          <a:effectRef idx="1">
            <a:schemeClr val="accent4"/>
          </a:effectRef>
          <a:fontRef idx="minor">
            <a:schemeClr val="dk1"/>
          </a:fontRef>
        </p:style>
        <p:txBody>
          <a:bodyPr lIns="98601" tIns="98601" rIns="98601" bIns="98601">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r>
              <a:rPr lang="en-US" altLang="en-US" sz="1200" i="1" u="sng" dirty="0"/>
              <a:t>Findings &amp; conclusion</a:t>
            </a:r>
          </a:p>
          <a:p>
            <a:pPr marL="171450" indent="-171450">
              <a:buFont typeface="Arial" panose="020B0604020202020204" pitchFamily="34" charset="0"/>
              <a:buChar char="•"/>
            </a:pPr>
            <a:r>
              <a:rPr lang="en-US" sz="1200" i="1" dirty="0" smtClean="0"/>
              <a:t>Since the p value for the mean difference was significantly small (less than significance level of 0.05), there was enough evidence to show that the relationship between child development between 1 to 15 years of age and the use of iPhones/iPads exists.</a:t>
            </a:r>
          </a:p>
          <a:p>
            <a:pPr marL="171450" indent="-171450">
              <a:buFont typeface="Arial" panose="020B0604020202020204" pitchFamily="34" charset="0"/>
              <a:buChar char="•"/>
            </a:pPr>
            <a:r>
              <a:rPr lang="en-US" sz="1200" i="1" dirty="0" smtClean="0"/>
              <a:t>IPhones/iPads have negative effects on child’s development. Their use of the devices should be regulated by parents to protect them from interfering their growth due to electronic emissions from the devices. </a:t>
            </a:r>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p:txBody>
      </p:sp>
      <p:sp>
        <p:nvSpPr>
          <p:cNvPr id="48" name="Text Box 478"/>
          <p:cNvSpPr txBox="1">
            <a:spLocks noChangeArrowheads="1"/>
          </p:cNvSpPr>
          <p:nvPr/>
        </p:nvSpPr>
        <p:spPr bwMode="auto">
          <a:xfrm>
            <a:off x="7457203" y="1354209"/>
            <a:ext cx="2081028" cy="177736"/>
          </a:xfrm>
          <a:prstGeom prst="rect">
            <a:avLst/>
          </a:prstGeom>
          <a:solidFill>
            <a:srgbClr val="7030A0"/>
          </a:solidFill>
          <a:ln>
            <a:noFill/>
          </a:ln>
          <a:extLst/>
        </p:spPr>
        <p:txBody>
          <a:bodyPr lIns="19683" tIns="9840" rIns="19683" bIns="9840">
            <a:spAutoFit/>
          </a:bodyPr>
          <a:lstStyle>
            <a:lvl1pPr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algn="ctr">
              <a:spcBef>
                <a:spcPct val="50000"/>
              </a:spcBef>
            </a:pPr>
            <a:r>
              <a:rPr lang="en-US" altLang="en-US" sz="1026" b="1" dirty="0">
                <a:solidFill>
                  <a:srgbClr val="F8F8F8"/>
                </a:solidFill>
                <a:latin typeface="Trebuchet MS" panose="020B0603020202020204" pitchFamily="34" charset="0"/>
              </a:rPr>
              <a:t>Discussions/ Conclusions</a:t>
            </a:r>
          </a:p>
        </p:txBody>
      </p:sp>
      <p:sp>
        <p:nvSpPr>
          <p:cNvPr id="50" name="Text Box 411"/>
          <p:cNvSpPr txBox="1">
            <a:spLocks noChangeArrowheads="1"/>
          </p:cNvSpPr>
          <p:nvPr/>
        </p:nvSpPr>
        <p:spPr bwMode="auto">
          <a:xfrm>
            <a:off x="4838724" y="3003805"/>
            <a:ext cx="2500497" cy="2211345"/>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lIns="98601" tIns="98601" rIns="98601" bIns="98601">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a:p>
            <a:pPr eaLnBrk="1" hangingPunct="1"/>
            <a:endParaRPr lang="en-US" altLang="en-US" sz="769" dirty="0"/>
          </a:p>
        </p:txBody>
      </p:sp>
      <p:sp>
        <p:nvSpPr>
          <p:cNvPr id="51" name="TextBox 50"/>
          <p:cNvSpPr txBox="1"/>
          <p:nvPr/>
        </p:nvSpPr>
        <p:spPr>
          <a:xfrm>
            <a:off x="99259" y="0"/>
            <a:ext cx="9707483" cy="1159584"/>
          </a:xfrm>
          <a:prstGeom prst="rect">
            <a:avLst/>
          </a:prstGeom>
          <a:gradFill flip="none" rotWithShape="1">
            <a:gsLst>
              <a:gs pos="0">
                <a:srgbClr val="7805AB">
                  <a:shade val="30000"/>
                  <a:satMod val="115000"/>
                </a:srgbClr>
              </a:gs>
              <a:gs pos="50000">
                <a:srgbClr val="7805AB">
                  <a:shade val="67500"/>
                  <a:satMod val="115000"/>
                </a:srgbClr>
              </a:gs>
              <a:gs pos="100000">
                <a:srgbClr val="7805AB">
                  <a:shade val="100000"/>
                  <a:satMod val="115000"/>
                </a:srgbClr>
              </a:gs>
            </a:gsLst>
            <a:path path="circle">
              <a:fillToRect r="100000" b="100000"/>
            </a:path>
            <a:tileRect l="-100000" t="-100000"/>
          </a:gradFill>
          <a:effectLst>
            <a:innerShdw blurRad="63500" dist="50800" dir="8100000">
              <a:prstClr val="black">
                <a:alpha val="50000"/>
              </a:prstClr>
            </a:innerShdw>
          </a:effectLst>
        </p:spPr>
        <p:style>
          <a:lnRef idx="0">
            <a:schemeClr val="accent5"/>
          </a:lnRef>
          <a:fillRef idx="3">
            <a:schemeClr val="accent5"/>
          </a:fillRef>
          <a:effectRef idx="3">
            <a:schemeClr val="accent5"/>
          </a:effectRef>
          <a:fontRef idx="minor">
            <a:schemeClr val="lt1"/>
          </a:fontRef>
        </p:style>
        <p:txBody>
          <a:bodyPr wrap="square" lIns="19720" tIns="9860" rIns="19720" bIns="9860" rtlCol="0">
            <a:spAutoFit/>
          </a:bodyPr>
          <a:lstStyle/>
          <a:p>
            <a:pPr>
              <a:spcBef>
                <a:spcPct val="50000"/>
              </a:spcBef>
              <a:spcAft>
                <a:spcPts val="259"/>
              </a:spcAft>
            </a:pPr>
            <a:endParaRPr lang="en-US" altLang="en-US" sz="1731" b="1" dirty="0">
              <a:solidFill>
                <a:srgbClr val="FFFFFF"/>
              </a:solidFill>
              <a:latin typeface="Trebuchet MS" panose="020B0603020202020204" pitchFamily="34" charset="0"/>
            </a:endParaRPr>
          </a:p>
          <a:p>
            <a:pPr>
              <a:spcBef>
                <a:spcPct val="50000"/>
              </a:spcBef>
              <a:spcAft>
                <a:spcPts val="259"/>
              </a:spcAft>
            </a:pPr>
            <a:r>
              <a:rPr lang="en-US" sz="2400" dirty="0" smtClean="0"/>
              <a:t>How Does The IPhone/IPad Affect Children From 1 To 15 Years In UAE</a:t>
            </a:r>
          </a:p>
          <a:p>
            <a:pPr>
              <a:spcBef>
                <a:spcPct val="50000"/>
              </a:spcBef>
              <a:spcAft>
                <a:spcPts val="259"/>
              </a:spcAft>
            </a:pPr>
            <a:r>
              <a:rPr lang="en-US" altLang="en-US" sz="1050" b="1" dirty="0" smtClean="0">
                <a:solidFill>
                  <a:srgbClr val="FFFFFF"/>
                </a:solidFill>
                <a:latin typeface="Trebuchet MS" panose="020B0603020202020204" pitchFamily="34" charset="0"/>
              </a:rPr>
              <a:t>Your Name And The Names Of The People Who Have Contributed To This Presentation Go Here.</a:t>
            </a:r>
            <a:endParaRPr lang="en-US" altLang="en-US" sz="1050" b="1" dirty="0">
              <a:solidFill>
                <a:srgbClr val="FFFFFF"/>
              </a:solidFill>
              <a:latin typeface="Trebuchet MS" panose="020B0603020202020204" pitchFamily="34" charset="0"/>
            </a:endParaRPr>
          </a:p>
        </p:txBody>
      </p:sp>
      <p:pic>
        <p:nvPicPr>
          <p:cNvPr id="56" name="Picture 55"/>
          <p:cNvPicPr>
            <a:picLocks noChangeAspect="1"/>
          </p:cNvPicPr>
          <p:nvPr/>
        </p:nvPicPr>
        <p:blipFill>
          <a:blip r:embed="rId5"/>
          <a:stretch>
            <a:fillRect/>
          </a:stretch>
        </p:blipFill>
        <p:spPr>
          <a:xfrm>
            <a:off x="190106" y="20074"/>
            <a:ext cx="341140" cy="358171"/>
          </a:xfrm>
          <a:prstGeom prst="rect">
            <a:avLst/>
          </a:prstGeom>
        </p:spPr>
      </p:pic>
      <p:pic>
        <p:nvPicPr>
          <p:cNvPr id="57" name="Picture 56"/>
          <p:cNvPicPr>
            <a:picLocks noChangeAspect="1"/>
          </p:cNvPicPr>
          <p:nvPr/>
        </p:nvPicPr>
        <p:blipFill>
          <a:blip r:embed="rId6"/>
          <a:stretch>
            <a:fillRect/>
          </a:stretch>
        </p:blipFill>
        <p:spPr>
          <a:xfrm>
            <a:off x="7916103" y="156603"/>
            <a:ext cx="1622127" cy="518067"/>
          </a:xfrm>
          <a:prstGeom prst="rect">
            <a:avLst/>
          </a:prstGeom>
        </p:spPr>
      </p:pic>
      <p:sp>
        <p:nvSpPr>
          <p:cNvPr id="53" name="Text Box 406"/>
          <p:cNvSpPr txBox="1">
            <a:spLocks noChangeArrowheads="1"/>
          </p:cNvSpPr>
          <p:nvPr/>
        </p:nvSpPr>
        <p:spPr bwMode="auto">
          <a:xfrm>
            <a:off x="2668031" y="1680606"/>
            <a:ext cx="2080677" cy="6894935"/>
          </a:xfrm>
          <a:prstGeom prst="rect">
            <a:avLst/>
          </a:prstGeom>
          <a:ln/>
          <a:extLst/>
        </p:spPr>
        <p:style>
          <a:lnRef idx="1">
            <a:schemeClr val="accent4"/>
          </a:lnRef>
          <a:fillRef idx="2">
            <a:schemeClr val="accent4"/>
          </a:fillRef>
          <a:effectRef idx="1">
            <a:schemeClr val="accent4"/>
          </a:effectRef>
          <a:fontRef idx="minor">
            <a:schemeClr val="dk1"/>
          </a:fontRef>
        </p:style>
        <p:txBody>
          <a:bodyPr lIns="98601" tIns="98601" rIns="98601" bIns="98601">
            <a:spAutoFit/>
          </a:bodyPr>
          <a:lstStyle>
            <a:lvl1pPr defTabSz="4389438" eaLnBrk="0" hangingPunct="0">
              <a:defRPr sz="2900">
                <a:solidFill>
                  <a:schemeClr val="tx1"/>
                </a:solidFill>
                <a:latin typeface="Arial Narrow" panose="020B0606020202030204" pitchFamily="34" charset="0"/>
                <a:ea typeface="ＭＳ Ｐゴシック" panose="020B0600070205080204" pitchFamily="34" charset="-128"/>
              </a:defRPr>
            </a:lvl1pPr>
            <a:lvl2pPr marL="37931725" indent="-37474525" defTabSz="4389438" eaLnBrk="0" hangingPunct="0">
              <a:defRPr sz="2900">
                <a:solidFill>
                  <a:schemeClr val="tx1"/>
                </a:solidFill>
                <a:latin typeface="Arial Narrow" panose="020B0606020202030204" pitchFamily="34" charset="0"/>
                <a:ea typeface="ＭＳ Ｐゴシック" panose="020B0600070205080204" pitchFamily="34" charset="-128"/>
              </a:defRPr>
            </a:lvl2pPr>
            <a:lvl3pPr eaLnBrk="0" hangingPunct="0">
              <a:defRPr sz="2900">
                <a:solidFill>
                  <a:schemeClr val="tx1"/>
                </a:solidFill>
                <a:latin typeface="Arial Narrow" panose="020B0606020202030204" pitchFamily="34" charset="0"/>
                <a:ea typeface="ＭＳ Ｐゴシック" panose="020B0600070205080204" pitchFamily="34" charset="-128"/>
              </a:defRPr>
            </a:lvl3pPr>
            <a:lvl4pPr eaLnBrk="0" hangingPunct="0">
              <a:defRPr sz="2900">
                <a:solidFill>
                  <a:schemeClr val="tx1"/>
                </a:solidFill>
                <a:latin typeface="Arial Narrow" panose="020B0606020202030204" pitchFamily="34" charset="0"/>
                <a:ea typeface="ＭＳ Ｐゴシック" panose="020B0600070205080204" pitchFamily="34" charset="-128"/>
              </a:defRPr>
            </a:lvl4pPr>
            <a:lvl5pPr eaLnBrk="0" hangingPunct="0">
              <a:defRPr sz="2900">
                <a:solidFill>
                  <a:schemeClr val="tx1"/>
                </a:solidFill>
                <a:latin typeface="Arial Narrow" panose="020B0606020202030204" pitchFamily="34" charset="0"/>
                <a:ea typeface="ＭＳ Ｐゴシック" panose="020B0600070205080204" pitchFamily="34" charset="-128"/>
              </a:defRPr>
            </a:lvl5pPr>
            <a:lvl6pPr marL="4572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6pPr>
            <a:lvl7pPr marL="9144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7pPr>
            <a:lvl8pPr marL="13716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8pPr>
            <a:lvl9pPr marL="1828800" eaLnBrk="0" fontAlgn="base" hangingPunct="0">
              <a:spcBef>
                <a:spcPct val="0"/>
              </a:spcBef>
              <a:spcAft>
                <a:spcPct val="0"/>
              </a:spcAft>
              <a:defRPr sz="2900">
                <a:solidFill>
                  <a:schemeClr val="tx1"/>
                </a:solidFill>
                <a:latin typeface="Arial Narrow" panose="020B0606020202030204" pitchFamily="34" charset="0"/>
                <a:ea typeface="ＭＳ Ｐゴシック" panose="020B0600070205080204" pitchFamily="34" charset="-128"/>
              </a:defRPr>
            </a:lvl9pPr>
          </a:lstStyle>
          <a:p>
            <a:pPr lvl="0"/>
            <a:r>
              <a:rPr lang="en-US" sz="1200" i="1" u="sng" dirty="0"/>
              <a:t>Materials/Methods/ Procedure</a:t>
            </a:r>
          </a:p>
          <a:p>
            <a:pPr marL="146578" indent="-146578">
              <a:buFont typeface="Arial" panose="020B0604020202020204" pitchFamily="34" charset="0"/>
              <a:buChar char="•"/>
            </a:pPr>
            <a:r>
              <a:rPr lang="en-US" sz="1200" i="1" dirty="0" smtClean="0"/>
              <a:t>Materials: Statistical software (like excel) to record and analyze data</a:t>
            </a:r>
          </a:p>
          <a:p>
            <a:pPr marL="146578" indent="-146578">
              <a:buFont typeface="Arial" panose="020B0604020202020204" pitchFamily="34" charset="0"/>
              <a:buChar char="•"/>
            </a:pPr>
            <a:r>
              <a:rPr lang="en-US" sz="1200" i="1" dirty="0" smtClean="0"/>
              <a:t>Independent </a:t>
            </a:r>
            <a:r>
              <a:rPr lang="en-US" sz="1200" i="1" dirty="0"/>
              <a:t>Variable (IV</a:t>
            </a:r>
            <a:r>
              <a:rPr lang="en-US" sz="1200" i="1" dirty="0" smtClean="0"/>
              <a:t>): Number of children affected by use of iPhones/iPads</a:t>
            </a:r>
          </a:p>
          <a:p>
            <a:pPr marL="146578" indent="-146578">
              <a:buFont typeface="Arial" panose="020B0604020202020204" pitchFamily="34" charset="0"/>
              <a:buChar char="•"/>
            </a:pPr>
            <a:r>
              <a:rPr lang="en-US" sz="1200" i="1" dirty="0" smtClean="0"/>
              <a:t> Dependent </a:t>
            </a:r>
            <a:r>
              <a:rPr lang="en-US" sz="1200" i="1" dirty="0"/>
              <a:t>Variable (DV</a:t>
            </a:r>
            <a:r>
              <a:rPr lang="en-US" sz="1200" i="1" dirty="0" smtClean="0"/>
              <a:t>): Frequency of using iPhones/iPads (</a:t>
            </a:r>
            <a:r>
              <a:rPr lang="en-US" sz="1200" i="1" dirty="0" smtClean="0"/>
              <a:t>number of days per week)</a:t>
            </a:r>
          </a:p>
          <a:p>
            <a:pPr marL="146578" indent="-146578">
              <a:buFont typeface="Arial" panose="020B0604020202020204" pitchFamily="34" charset="0"/>
              <a:buChar char="•"/>
            </a:pPr>
            <a:r>
              <a:rPr lang="en-US" sz="1200" i="1" dirty="0" smtClean="0"/>
              <a:t>Control</a:t>
            </a:r>
            <a:r>
              <a:rPr lang="en-US" sz="1200" i="1" dirty="0"/>
              <a:t>: </a:t>
            </a:r>
            <a:r>
              <a:rPr lang="en-US" sz="1200" i="1" dirty="0" smtClean="0"/>
              <a:t>Number of children not using the devices</a:t>
            </a:r>
            <a:endParaRPr lang="en-US" sz="1200" i="1" dirty="0"/>
          </a:p>
          <a:p>
            <a:pPr marL="146578" indent="-146578">
              <a:buFont typeface="Arial" panose="020B0604020202020204" pitchFamily="34" charset="0"/>
              <a:buChar char="•"/>
            </a:pPr>
            <a:r>
              <a:rPr lang="en-US" sz="1200" i="1" dirty="0"/>
              <a:t>Experiment/process: </a:t>
            </a:r>
            <a:r>
              <a:rPr lang="en-US" sz="1200" i="1" dirty="0" smtClean="0"/>
              <a:t>Conducted  one sample t test  to compare means the contro</a:t>
            </a:r>
            <a:r>
              <a:rPr lang="en-US" sz="1200" i="1" dirty="0" smtClean="0"/>
              <a:t>l group and the affected group of children. Difference in the means indicated the presence of impacts. </a:t>
            </a:r>
            <a:endParaRPr lang="en-US" sz="120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lvl="0"/>
            <a:endParaRPr lang="en-US" sz="930" i="1" dirty="0"/>
          </a:p>
          <a:p>
            <a:pPr eaLnBrk="1" hangingPunct="1"/>
            <a:endParaRPr lang="en-US" altLang="en-US" sz="641" dirty="0"/>
          </a:p>
        </p:txBody>
      </p:sp>
      <p:sp>
        <p:nvSpPr>
          <p:cNvPr id="3" name="TextBox 2"/>
          <p:cNvSpPr txBox="1"/>
          <p:nvPr/>
        </p:nvSpPr>
        <p:spPr>
          <a:xfrm>
            <a:off x="360676" y="1489260"/>
            <a:ext cx="2080677" cy="1569660"/>
          </a:xfrm>
          <a:prstGeom prst="rect">
            <a:avLst/>
          </a:prstGeom>
          <a:noFill/>
        </p:spPr>
        <p:txBody>
          <a:bodyPr wrap="square" rtlCol="0">
            <a:spAutoFit/>
          </a:bodyPr>
          <a:lstStyle/>
          <a:p>
            <a:r>
              <a:rPr lang="en-US" sz="1200" dirty="0" smtClean="0"/>
              <a:t>The purpose of the research was to determine the relationship between the use of iPhone/iPads and child’s development. The results showed that using these devices would bring negative impacts on children between 1 to 15 years old. </a:t>
            </a:r>
            <a:endParaRPr lang="en-US" sz="1200" dirty="0"/>
          </a:p>
        </p:txBody>
      </p:sp>
      <p:pic>
        <p:nvPicPr>
          <p:cNvPr id="4" name="Picture 3"/>
          <p:cNvPicPr>
            <a:picLocks noChangeAspect="1"/>
          </p:cNvPicPr>
          <p:nvPr/>
        </p:nvPicPr>
        <p:blipFill>
          <a:blip r:embed="rId7"/>
          <a:stretch>
            <a:fillRect/>
          </a:stretch>
        </p:blipFill>
        <p:spPr>
          <a:xfrm>
            <a:off x="394811" y="7046438"/>
            <a:ext cx="2413703" cy="2034471"/>
          </a:xfrm>
          <a:prstGeom prst="rect">
            <a:avLst/>
          </a:prstGeom>
        </p:spPr>
      </p:pic>
      <p:pic>
        <p:nvPicPr>
          <p:cNvPr id="8" name="Picture 7"/>
          <p:cNvPicPr>
            <a:picLocks noChangeAspect="1"/>
          </p:cNvPicPr>
          <p:nvPr/>
        </p:nvPicPr>
        <p:blipFill>
          <a:blip r:embed="rId8"/>
          <a:stretch>
            <a:fillRect/>
          </a:stretch>
        </p:blipFill>
        <p:spPr>
          <a:xfrm>
            <a:off x="4864600" y="3020387"/>
            <a:ext cx="2474621" cy="1937375"/>
          </a:xfrm>
          <a:prstGeom prst="rect">
            <a:avLst/>
          </a:prstGeom>
        </p:spPr>
      </p:pic>
    </p:spTree>
    <p:extLst>
      <p:ext uri="{BB962C8B-B14F-4D97-AF65-F5344CB8AC3E}">
        <p14:creationId xmlns:p14="http://schemas.microsoft.com/office/powerpoint/2010/main" val="1755663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2_Scentific_posters">
  <a:themeElements>
    <a:clrScheme name="Custom 2">
      <a:dk1>
        <a:srgbClr val="333333"/>
      </a:dk1>
      <a:lt1>
        <a:srgbClr val="CCCCCC"/>
      </a:lt1>
      <a:dk2>
        <a:srgbClr val="003399"/>
      </a:dk2>
      <a:lt2>
        <a:srgbClr val="CCCCCC"/>
      </a:lt2>
      <a:accent1>
        <a:srgbClr val="FFFFFF"/>
      </a:accent1>
      <a:accent2>
        <a:srgbClr val="CCCCCC"/>
      </a:accent2>
      <a:accent3>
        <a:srgbClr val="999999"/>
      </a:accent3>
      <a:accent4>
        <a:srgbClr val="666666"/>
      </a:accent4>
      <a:accent5>
        <a:srgbClr val="CCCCCC"/>
      </a:accent5>
      <a:accent6>
        <a:srgbClr val="666666"/>
      </a:accent6>
      <a:hlink>
        <a:srgbClr val="6699CC"/>
      </a:hlink>
      <a:folHlink>
        <a:srgbClr val="999999"/>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457200" tIns="457200" rIns="457200" bIns="457200" numCol="1" anchor="t" anchorCtr="0" compatLnSpc="1">
        <a:prstTxWarp prst="textNoShape">
          <a:avLst/>
        </a:prstTxWarp>
        <a:spAutoFit/>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a:ln>
              <a:noFill/>
            </a:ln>
            <a:solidFill>
              <a:schemeClr val="tx1"/>
            </a:solidFill>
            <a:effectLst/>
            <a:latin typeface="Arial Narrow" pitchFamily="61"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457200" tIns="457200" rIns="457200" bIns="457200" numCol="1" anchor="t" anchorCtr="0" compatLnSpc="1">
        <a:prstTxWarp prst="textNoShape">
          <a:avLst/>
        </a:prstTxWarp>
        <a:spAutoFit/>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a:ln>
              <a:noFill/>
            </a:ln>
            <a:solidFill>
              <a:schemeClr val="tx1"/>
            </a:solidFill>
            <a:effectLst/>
            <a:latin typeface="Arial Narrow" pitchFamily="61"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Scentific_posters">
  <a:themeElements>
    <a:clrScheme name="Custom 2">
      <a:dk1>
        <a:srgbClr val="333333"/>
      </a:dk1>
      <a:lt1>
        <a:srgbClr val="CCCCCC"/>
      </a:lt1>
      <a:dk2>
        <a:srgbClr val="003399"/>
      </a:dk2>
      <a:lt2>
        <a:srgbClr val="CCCCCC"/>
      </a:lt2>
      <a:accent1>
        <a:srgbClr val="FFFFFF"/>
      </a:accent1>
      <a:accent2>
        <a:srgbClr val="CCCCCC"/>
      </a:accent2>
      <a:accent3>
        <a:srgbClr val="999999"/>
      </a:accent3>
      <a:accent4>
        <a:srgbClr val="666666"/>
      </a:accent4>
      <a:accent5>
        <a:srgbClr val="CCCCCC"/>
      </a:accent5>
      <a:accent6>
        <a:srgbClr val="666666"/>
      </a:accent6>
      <a:hlink>
        <a:srgbClr val="6699CC"/>
      </a:hlink>
      <a:folHlink>
        <a:srgbClr val="999999"/>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457200" tIns="457200" rIns="457200" bIns="457200" numCol="1" anchor="t" anchorCtr="0" compatLnSpc="1">
        <a:prstTxWarp prst="textNoShape">
          <a:avLst/>
        </a:prstTxWarp>
        <a:spAutoFit/>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a:ln>
              <a:noFill/>
            </a:ln>
            <a:solidFill>
              <a:schemeClr val="tx1"/>
            </a:solidFill>
            <a:effectLst/>
            <a:latin typeface="Arial Narrow" pitchFamily="61"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457200" tIns="457200" rIns="457200" bIns="457200" numCol="1" anchor="t" anchorCtr="0" compatLnSpc="1">
        <a:prstTxWarp prst="textNoShape">
          <a:avLst/>
        </a:prstTxWarp>
        <a:spAutoFit/>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a:ln>
              <a:noFill/>
            </a:ln>
            <a:solidFill>
              <a:schemeClr val="tx1"/>
            </a:solidFill>
            <a:effectLst/>
            <a:latin typeface="Arial Narrow" pitchFamily="61"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11101</TotalTime>
  <Words>423</Words>
  <PresentationFormat>A4 Paper (210x297 mm)</PresentationFormat>
  <Paragraphs>95</Paragraphs>
  <Slides>1</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vt:i4>
      </vt:variant>
    </vt:vector>
  </HeadingPairs>
  <TitlesOfParts>
    <vt:vector size="11" baseType="lpstr">
      <vt:lpstr>ＭＳ Ｐゴシック</vt:lpstr>
      <vt:lpstr>Arial</vt:lpstr>
      <vt:lpstr>Arial Black</vt:lpstr>
      <vt:lpstr>Arial Narrow</vt:lpstr>
      <vt:lpstr>Calibri</vt:lpstr>
      <vt:lpstr>Calibri Light</vt:lpstr>
      <vt:lpstr>Trebuchet MS</vt:lpstr>
      <vt:lpstr>2_Scentific_posters</vt:lpstr>
      <vt:lpstr>3_Scentific_posters</vt:lpstr>
      <vt:lpstr>Office Theme</vt:lpstr>
      <vt:lpstr>PowerPoint Presentation</vt:lpstr>
    </vt:vector>
  </TitlesOfParts>
  <LinksUpToDate>false</LinksUpToDate>
  <SharedDoc>false</SharedDoc>
  <HyperlinkBase>http://www.posterpresentations.com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48x36 Poster Template</dc:title>
  <dc:subject>Free PowerPoint poster templates</dc:subject>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2007 Canterbury Media Services, Inc</dc:description>
  <cp:lastPrinted>2015-04-06T10:40:25Z</cp:lastPrinted>
  <dcterms:created xsi:type="dcterms:W3CDTF">2009-06-30T14:01:02Z</dcterms:created>
  <dcterms:modified xsi:type="dcterms:W3CDTF">2018-02-24T14:37:34Z</dcterms:modified>
  <cp:category>Powerpoint poster templates</cp:category>
</cp:coreProperties>
</file>